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7" r:id="rId5"/>
    <p:sldId id="263" r:id="rId6"/>
    <p:sldId id="265" r:id="rId7"/>
    <p:sldId id="264" r:id="rId8"/>
    <p:sldId id="266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29497"/>
                </a:solidFill>
                <a:latin typeface="Arial"/>
                <a:cs typeface="Arial"/>
              </a:defRPr>
            </a:lvl1pPr>
          </a:lstStyle>
          <a:p>
            <a:pPr marL="88265">
              <a:lnSpc>
                <a:spcPts val="1625"/>
              </a:lnSpc>
            </a:pPr>
            <a:fld id="{81D60167-4931-47E6-BA6A-407CBD079E47}" type="slidenum">
              <a:rPr spc="185" dirty="0"/>
              <a:t>‹#›</a:t>
            </a:fld>
            <a:endParaRPr spc="185" dirty="0"/>
          </a:p>
        </p:txBody>
      </p:sp>
    </p:spTree>
    <p:extLst>
      <p:ext uri="{BB962C8B-B14F-4D97-AF65-F5344CB8AC3E}">
        <p14:creationId xmlns:p14="http://schemas.microsoft.com/office/powerpoint/2010/main" val="91474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3536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5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4500" b="1" dirty="0" smtClean="0">
                <a:solidFill>
                  <a:schemeClr val="accent1">
                    <a:lumMod val="75000"/>
                  </a:schemeClr>
                </a:solidFill>
              </a:rPr>
              <a:t>накомство </a:t>
            </a:r>
            <a:r>
              <a:rPr lang="ru-RU" sz="4500" b="1" dirty="0">
                <a:solidFill>
                  <a:schemeClr val="accent1">
                    <a:lumMod val="75000"/>
                  </a:schemeClr>
                </a:solidFill>
              </a:rPr>
              <a:t>с социально-психологической </a:t>
            </a:r>
            <a:r>
              <a:rPr lang="ru-RU" sz="4500" b="1" dirty="0" smtClean="0">
                <a:solidFill>
                  <a:schemeClr val="accent1">
                    <a:lumMod val="75000"/>
                  </a:schemeClr>
                </a:solidFill>
              </a:rPr>
              <a:t>службой</a:t>
            </a:r>
            <a:endParaRPr lang="ru-RU" sz="4500" dirty="0"/>
          </a:p>
        </p:txBody>
      </p:sp>
      <p:pic>
        <p:nvPicPr>
          <p:cNvPr id="1026" name="Picture 2" descr="Пошаговая схема эффективного делового знакомства: Как привлекать серьезных  корпоративных клиентов на юридические услуги | Юридический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33 позитивных цитаты о счастье. Задумайтесь! - Lif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80601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Выступающие:</a:t>
            </a:r>
          </a:p>
          <a:p>
            <a:pPr marL="45720" indent="0">
              <a:buNone/>
            </a:pPr>
            <a:endParaRPr lang="ru-RU" sz="2800" dirty="0" smtClean="0"/>
          </a:p>
          <a:p>
            <a:r>
              <a:rPr lang="ru-RU" sz="2800" dirty="0"/>
              <a:t>С</a:t>
            </a:r>
            <a:r>
              <a:rPr lang="ru-RU" sz="2800" dirty="0" smtClean="0"/>
              <a:t>оциальный педагог - </a:t>
            </a:r>
            <a:r>
              <a:rPr lang="ru-RU" sz="2800" dirty="0"/>
              <a:t>Глинская Наталья Валерьевна</a:t>
            </a:r>
            <a:r>
              <a:rPr lang="ru-RU" sz="2800" dirty="0" smtClean="0"/>
              <a:t>  </a:t>
            </a:r>
          </a:p>
          <a:p>
            <a:r>
              <a:rPr lang="ru-RU" sz="2800" dirty="0" smtClean="0"/>
              <a:t>Педагог-психолог - </a:t>
            </a:r>
            <a:r>
              <a:rPr lang="ru-RU" sz="2800" dirty="0" err="1" smtClean="0"/>
              <a:t>Шерстобитова</a:t>
            </a:r>
            <a:r>
              <a:rPr lang="ru-RU" sz="2800" dirty="0" smtClean="0"/>
              <a:t> </a:t>
            </a:r>
            <a:r>
              <a:rPr lang="ru-RU" sz="2800" dirty="0"/>
              <a:t>Ольга Сергеевна 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6146" name="Picture 2" descr="Социально-психологическая поддержка обучающихся и оказание им  психологической помощи - СШ 209 г.Мин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084712" cy="306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6714" y="17569"/>
            <a:ext cx="2707085" cy="1574815"/>
          </a:xfrm>
          <a:custGeom>
            <a:avLst/>
            <a:gdLst/>
            <a:ahLst/>
            <a:cxnLst/>
            <a:rect l="l" t="t" r="r" b="b"/>
            <a:pathLst>
              <a:path w="2237104" h="2455545">
                <a:moveTo>
                  <a:pt x="2236838" y="0"/>
                </a:moveTo>
                <a:lnTo>
                  <a:pt x="470359" y="0"/>
                </a:lnTo>
                <a:lnTo>
                  <a:pt x="76657" y="393699"/>
                </a:lnTo>
                <a:lnTo>
                  <a:pt x="0" y="474589"/>
                </a:lnTo>
                <a:lnTo>
                  <a:pt x="0" y="615932"/>
                </a:lnTo>
                <a:lnTo>
                  <a:pt x="76657" y="696848"/>
                </a:lnTo>
                <a:lnTo>
                  <a:pt x="1761528" y="2381731"/>
                </a:lnTo>
                <a:lnTo>
                  <a:pt x="1839126" y="2455240"/>
                </a:lnTo>
                <a:lnTo>
                  <a:pt x="1987021" y="2455240"/>
                </a:lnTo>
                <a:lnTo>
                  <a:pt x="2064614" y="2381731"/>
                </a:lnTo>
                <a:lnTo>
                  <a:pt x="2236838" y="2209514"/>
                </a:lnTo>
                <a:lnTo>
                  <a:pt x="2236838" y="0"/>
                </a:lnTo>
                <a:close/>
              </a:path>
            </a:pathLst>
          </a:custGeom>
          <a:solidFill>
            <a:srgbClr val="9DCA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655" y="6040184"/>
            <a:ext cx="1497618" cy="793720"/>
          </a:xfrm>
          <a:custGeom>
            <a:avLst/>
            <a:gdLst/>
            <a:ahLst/>
            <a:cxnLst/>
            <a:rect l="l" t="t" r="r" b="b"/>
            <a:pathLst>
              <a:path w="1237615" h="1237615">
                <a:moveTo>
                  <a:pt x="0" y="0"/>
                </a:moveTo>
                <a:lnTo>
                  <a:pt x="0" y="1237096"/>
                </a:lnTo>
                <a:lnTo>
                  <a:pt x="1237102" y="1237096"/>
                </a:lnTo>
                <a:lnTo>
                  <a:pt x="0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55" y="17568"/>
            <a:ext cx="739204" cy="391769"/>
          </a:xfrm>
          <a:custGeom>
            <a:avLst/>
            <a:gdLst/>
            <a:ahLst/>
            <a:cxnLst/>
            <a:rect l="l" t="t" r="r" b="b"/>
            <a:pathLst>
              <a:path w="610870" h="610870">
                <a:moveTo>
                  <a:pt x="610671" y="0"/>
                </a:moveTo>
                <a:lnTo>
                  <a:pt x="0" y="0"/>
                </a:lnTo>
                <a:lnTo>
                  <a:pt x="0" y="610669"/>
                </a:lnTo>
                <a:lnTo>
                  <a:pt x="610671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7258" y="1018060"/>
            <a:ext cx="7721018" cy="3862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4545">
              <a:lnSpc>
                <a:spcPct val="121000"/>
              </a:lnSpc>
              <a:spcBef>
                <a:spcPts val="100"/>
              </a:spcBef>
            </a:pPr>
            <a:r>
              <a:rPr lang="ru-RU" sz="1600" b="1" dirty="0" smtClean="0"/>
              <a:t>	</a:t>
            </a:r>
            <a:r>
              <a:rPr lang="ru-RU" sz="1600" b="1" dirty="0"/>
              <a:t>Социальный педагог</a:t>
            </a:r>
            <a:r>
              <a:rPr lang="ru-RU" sz="1600" dirty="0"/>
              <a:t> — это специалист, призванный быть посредником между тобой и обществом (образовательным учреждением, семьей и др.) в любой сложной ситуации </a:t>
            </a:r>
            <a:r>
              <a:rPr lang="ru-RU" sz="1600" dirty="0" smtClean="0"/>
              <a:t>проще говоря, социальный </a:t>
            </a:r>
            <a:r>
              <a:rPr lang="ru-RU" sz="1600" dirty="0"/>
              <a:t>педагог отстаивает твои интересы перед взрослыми. Он может доходчиво объяснить, какие действия необходимо произвести, чтобы разрешить твою проблему, такой специалист хорошо ориентируется в законодательстве, может посоветовать, как уладить конфликт, знает, какие учреждения и организации оказывают ту или иную помощь, и где они находятся. социальный педагог поможет тебе обратиться в нужную организацию, оформить необходимые документы, получить пособия и материальную помощь,	преодолеть	барьер нерешительности и неуверенности.</a:t>
            </a:r>
          </a:p>
          <a:p>
            <a:pPr marL="12700" marR="804545">
              <a:lnSpc>
                <a:spcPct val="121000"/>
              </a:lnSpc>
              <a:spcBef>
                <a:spcPts val="100"/>
              </a:spcBef>
            </a:pPr>
            <a:endParaRPr sz="1550" dirty="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0748" y="238321"/>
            <a:ext cx="1355056" cy="70290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295" y="4761338"/>
            <a:ext cx="902006" cy="58806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45428" y="4740913"/>
            <a:ext cx="548640" cy="312764"/>
          </a:xfrm>
          <a:custGeom>
            <a:avLst/>
            <a:gdLst/>
            <a:ahLst/>
            <a:cxnLst/>
            <a:rect l="l" t="t" r="r" b="b"/>
            <a:pathLst>
              <a:path w="453390" h="487679">
                <a:moveTo>
                  <a:pt x="170497" y="270878"/>
                </a:moveTo>
                <a:lnTo>
                  <a:pt x="170383" y="250558"/>
                </a:lnTo>
                <a:lnTo>
                  <a:pt x="170205" y="250558"/>
                </a:lnTo>
                <a:lnTo>
                  <a:pt x="170205" y="230238"/>
                </a:lnTo>
                <a:lnTo>
                  <a:pt x="170103" y="228968"/>
                </a:lnTo>
                <a:lnTo>
                  <a:pt x="169862" y="228968"/>
                </a:lnTo>
                <a:lnTo>
                  <a:pt x="169862" y="208648"/>
                </a:lnTo>
                <a:lnTo>
                  <a:pt x="169087" y="208648"/>
                </a:lnTo>
                <a:lnTo>
                  <a:pt x="169087" y="187058"/>
                </a:lnTo>
                <a:lnTo>
                  <a:pt x="168389" y="187058"/>
                </a:lnTo>
                <a:lnTo>
                  <a:pt x="168389" y="183248"/>
                </a:lnTo>
                <a:lnTo>
                  <a:pt x="161848" y="183248"/>
                </a:lnTo>
                <a:lnTo>
                  <a:pt x="161848" y="187058"/>
                </a:lnTo>
                <a:lnTo>
                  <a:pt x="161645" y="187058"/>
                </a:lnTo>
                <a:lnTo>
                  <a:pt x="161645" y="208648"/>
                </a:lnTo>
                <a:lnTo>
                  <a:pt x="161671" y="228968"/>
                </a:lnTo>
                <a:lnTo>
                  <a:pt x="161836" y="228968"/>
                </a:lnTo>
                <a:lnTo>
                  <a:pt x="161836" y="230238"/>
                </a:lnTo>
                <a:lnTo>
                  <a:pt x="162140" y="230238"/>
                </a:lnTo>
                <a:lnTo>
                  <a:pt x="162140" y="250558"/>
                </a:lnTo>
                <a:lnTo>
                  <a:pt x="162763" y="250558"/>
                </a:lnTo>
                <a:lnTo>
                  <a:pt x="162763" y="270878"/>
                </a:lnTo>
                <a:lnTo>
                  <a:pt x="163156" y="270878"/>
                </a:lnTo>
                <a:lnTo>
                  <a:pt x="163156" y="275958"/>
                </a:lnTo>
                <a:lnTo>
                  <a:pt x="163258" y="277228"/>
                </a:lnTo>
                <a:lnTo>
                  <a:pt x="167093" y="277228"/>
                </a:lnTo>
                <a:lnTo>
                  <a:pt x="167093" y="275958"/>
                </a:lnTo>
                <a:lnTo>
                  <a:pt x="170497" y="275958"/>
                </a:lnTo>
                <a:lnTo>
                  <a:pt x="170497" y="270878"/>
                </a:lnTo>
                <a:close/>
              </a:path>
              <a:path w="453390" h="487679">
                <a:moveTo>
                  <a:pt x="195122" y="230657"/>
                </a:moveTo>
                <a:lnTo>
                  <a:pt x="195033" y="218732"/>
                </a:lnTo>
                <a:lnTo>
                  <a:pt x="194729" y="206806"/>
                </a:lnTo>
                <a:lnTo>
                  <a:pt x="194652" y="203238"/>
                </a:lnTo>
                <a:lnTo>
                  <a:pt x="187871" y="259981"/>
                </a:lnTo>
                <a:lnTo>
                  <a:pt x="195008" y="259080"/>
                </a:lnTo>
                <a:lnTo>
                  <a:pt x="195008" y="254482"/>
                </a:lnTo>
                <a:lnTo>
                  <a:pt x="195084" y="242570"/>
                </a:lnTo>
                <a:lnTo>
                  <a:pt x="195122" y="230657"/>
                </a:lnTo>
                <a:close/>
              </a:path>
              <a:path w="453390" h="487679">
                <a:moveTo>
                  <a:pt x="236169" y="297167"/>
                </a:moveTo>
                <a:lnTo>
                  <a:pt x="233248" y="256946"/>
                </a:lnTo>
                <a:lnTo>
                  <a:pt x="231787" y="240995"/>
                </a:lnTo>
                <a:lnTo>
                  <a:pt x="225628" y="241808"/>
                </a:lnTo>
                <a:lnTo>
                  <a:pt x="228295" y="293116"/>
                </a:lnTo>
                <a:lnTo>
                  <a:pt x="228638" y="298056"/>
                </a:lnTo>
                <a:lnTo>
                  <a:pt x="236169" y="297167"/>
                </a:lnTo>
                <a:close/>
              </a:path>
              <a:path w="453390" h="487679">
                <a:moveTo>
                  <a:pt x="277456" y="359778"/>
                </a:moveTo>
                <a:lnTo>
                  <a:pt x="277152" y="359778"/>
                </a:lnTo>
                <a:lnTo>
                  <a:pt x="277152" y="328028"/>
                </a:lnTo>
                <a:lnTo>
                  <a:pt x="276606" y="328028"/>
                </a:lnTo>
                <a:lnTo>
                  <a:pt x="276606" y="296278"/>
                </a:lnTo>
                <a:lnTo>
                  <a:pt x="276313" y="296278"/>
                </a:lnTo>
                <a:lnTo>
                  <a:pt x="276313" y="295008"/>
                </a:lnTo>
                <a:lnTo>
                  <a:pt x="275945" y="295008"/>
                </a:lnTo>
                <a:lnTo>
                  <a:pt x="275945" y="264528"/>
                </a:lnTo>
                <a:lnTo>
                  <a:pt x="275577" y="264528"/>
                </a:lnTo>
                <a:lnTo>
                  <a:pt x="275577" y="263258"/>
                </a:lnTo>
                <a:lnTo>
                  <a:pt x="275069" y="263258"/>
                </a:lnTo>
                <a:lnTo>
                  <a:pt x="275069" y="232778"/>
                </a:lnTo>
                <a:lnTo>
                  <a:pt x="274548" y="232778"/>
                </a:lnTo>
                <a:lnTo>
                  <a:pt x="274548" y="231508"/>
                </a:lnTo>
                <a:lnTo>
                  <a:pt x="274434" y="227698"/>
                </a:lnTo>
                <a:lnTo>
                  <a:pt x="267830" y="227698"/>
                </a:lnTo>
                <a:lnTo>
                  <a:pt x="267830" y="231508"/>
                </a:lnTo>
                <a:lnTo>
                  <a:pt x="267830" y="232778"/>
                </a:lnTo>
                <a:lnTo>
                  <a:pt x="267893" y="263258"/>
                </a:lnTo>
                <a:lnTo>
                  <a:pt x="267970" y="264528"/>
                </a:lnTo>
                <a:lnTo>
                  <a:pt x="268211" y="264528"/>
                </a:lnTo>
                <a:lnTo>
                  <a:pt x="268211" y="295008"/>
                </a:lnTo>
                <a:lnTo>
                  <a:pt x="268452" y="295008"/>
                </a:lnTo>
                <a:lnTo>
                  <a:pt x="268452" y="296278"/>
                </a:lnTo>
                <a:lnTo>
                  <a:pt x="268795" y="296278"/>
                </a:lnTo>
                <a:lnTo>
                  <a:pt x="268795" y="328028"/>
                </a:lnTo>
                <a:lnTo>
                  <a:pt x="269494" y="328028"/>
                </a:lnTo>
                <a:lnTo>
                  <a:pt x="269494" y="359778"/>
                </a:lnTo>
                <a:lnTo>
                  <a:pt x="269925" y="359778"/>
                </a:lnTo>
                <a:lnTo>
                  <a:pt x="269925" y="364858"/>
                </a:lnTo>
                <a:lnTo>
                  <a:pt x="277456" y="364858"/>
                </a:lnTo>
                <a:lnTo>
                  <a:pt x="277456" y="359778"/>
                </a:lnTo>
                <a:close/>
              </a:path>
              <a:path w="453390" h="487679">
                <a:moveTo>
                  <a:pt x="287489" y="133438"/>
                </a:moveTo>
                <a:lnTo>
                  <a:pt x="272605" y="187629"/>
                </a:lnTo>
                <a:lnTo>
                  <a:pt x="280289" y="188734"/>
                </a:lnTo>
                <a:lnTo>
                  <a:pt x="285851" y="149402"/>
                </a:lnTo>
                <a:lnTo>
                  <a:pt x="287489" y="133438"/>
                </a:lnTo>
                <a:close/>
              </a:path>
              <a:path w="453390" h="487679">
                <a:moveTo>
                  <a:pt x="453009" y="97790"/>
                </a:moveTo>
                <a:lnTo>
                  <a:pt x="445630" y="71120"/>
                </a:lnTo>
                <a:lnTo>
                  <a:pt x="428625" y="49530"/>
                </a:lnTo>
                <a:lnTo>
                  <a:pt x="411251" y="38100"/>
                </a:lnTo>
                <a:lnTo>
                  <a:pt x="403529" y="33020"/>
                </a:lnTo>
                <a:lnTo>
                  <a:pt x="381203" y="27940"/>
                </a:lnTo>
                <a:lnTo>
                  <a:pt x="360451" y="30480"/>
                </a:lnTo>
                <a:lnTo>
                  <a:pt x="340487" y="38100"/>
                </a:lnTo>
                <a:lnTo>
                  <a:pt x="299110" y="63500"/>
                </a:lnTo>
                <a:lnTo>
                  <a:pt x="262521" y="90170"/>
                </a:lnTo>
                <a:lnTo>
                  <a:pt x="243547" y="106680"/>
                </a:lnTo>
                <a:lnTo>
                  <a:pt x="237693" y="107950"/>
                </a:lnTo>
                <a:lnTo>
                  <a:pt x="229997" y="101600"/>
                </a:lnTo>
                <a:lnTo>
                  <a:pt x="217335" y="86360"/>
                </a:lnTo>
                <a:lnTo>
                  <a:pt x="199834" y="64770"/>
                </a:lnTo>
                <a:lnTo>
                  <a:pt x="174040" y="35560"/>
                </a:lnTo>
                <a:lnTo>
                  <a:pt x="141033" y="11430"/>
                </a:lnTo>
                <a:lnTo>
                  <a:pt x="101917" y="0"/>
                </a:lnTo>
                <a:lnTo>
                  <a:pt x="57772" y="11430"/>
                </a:lnTo>
                <a:lnTo>
                  <a:pt x="35407" y="29210"/>
                </a:lnTo>
                <a:lnTo>
                  <a:pt x="18694" y="50800"/>
                </a:lnTo>
                <a:lnTo>
                  <a:pt x="10058" y="76200"/>
                </a:lnTo>
                <a:lnTo>
                  <a:pt x="11874" y="104140"/>
                </a:lnTo>
                <a:lnTo>
                  <a:pt x="27038" y="137160"/>
                </a:lnTo>
                <a:lnTo>
                  <a:pt x="49479" y="166370"/>
                </a:lnTo>
                <a:lnTo>
                  <a:pt x="73723" y="194310"/>
                </a:lnTo>
                <a:lnTo>
                  <a:pt x="94284" y="224790"/>
                </a:lnTo>
                <a:lnTo>
                  <a:pt x="96075" y="227330"/>
                </a:lnTo>
                <a:lnTo>
                  <a:pt x="101498" y="226060"/>
                </a:lnTo>
                <a:lnTo>
                  <a:pt x="98412" y="219710"/>
                </a:lnTo>
                <a:lnTo>
                  <a:pt x="96761" y="215900"/>
                </a:lnTo>
                <a:lnTo>
                  <a:pt x="95859" y="214630"/>
                </a:lnTo>
                <a:lnTo>
                  <a:pt x="95034" y="213360"/>
                </a:lnTo>
                <a:lnTo>
                  <a:pt x="95859" y="213360"/>
                </a:lnTo>
                <a:lnTo>
                  <a:pt x="96481" y="212090"/>
                </a:lnTo>
                <a:lnTo>
                  <a:pt x="96545" y="210820"/>
                </a:lnTo>
                <a:lnTo>
                  <a:pt x="97066" y="205740"/>
                </a:lnTo>
                <a:lnTo>
                  <a:pt x="98298" y="193040"/>
                </a:lnTo>
                <a:lnTo>
                  <a:pt x="98996" y="184150"/>
                </a:lnTo>
                <a:lnTo>
                  <a:pt x="99568" y="170180"/>
                </a:lnTo>
                <a:lnTo>
                  <a:pt x="93599" y="168910"/>
                </a:lnTo>
                <a:lnTo>
                  <a:pt x="92989" y="173990"/>
                </a:lnTo>
                <a:lnTo>
                  <a:pt x="92024" y="181610"/>
                </a:lnTo>
                <a:lnTo>
                  <a:pt x="91300" y="189230"/>
                </a:lnTo>
                <a:lnTo>
                  <a:pt x="90766" y="195580"/>
                </a:lnTo>
                <a:lnTo>
                  <a:pt x="90385" y="199390"/>
                </a:lnTo>
                <a:lnTo>
                  <a:pt x="90043" y="205740"/>
                </a:lnTo>
                <a:lnTo>
                  <a:pt x="89027" y="203200"/>
                </a:lnTo>
                <a:lnTo>
                  <a:pt x="87985" y="201930"/>
                </a:lnTo>
                <a:lnTo>
                  <a:pt x="85801" y="199390"/>
                </a:lnTo>
                <a:lnTo>
                  <a:pt x="84709" y="196850"/>
                </a:lnTo>
                <a:lnTo>
                  <a:pt x="83540" y="195580"/>
                </a:lnTo>
                <a:lnTo>
                  <a:pt x="83680" y="195580"/>
                </a:lnTo>
                <a:lnTo>
                  <a:pt x="84912" y="187960"/>
                </a:lnTo>
                <a:lnTo>
                  <a:pt x="85737" y="182880"/>
                </a:lnTo>
                <a:lnTo>
                  <a:pt x="87350" y="170180"/>
                </a:lnTo>
                <a:lnTo>
                  <a:pt x="88557" y="158750"/>
                </a:lnTo>
                <a:lnTo>
                  <a:pt x="89433" y="146050"/>
                </a:lnTo>
                <a:lnTo>
                  <a:pt x="89712" y="140970"/>
                </a:lnTo>
                <a:lnTo>
                  <a:pt x="83604" y="140970"/>
                </a:lnTo>
                <a:lnTo>
                  <a:pt x="77851" y="180340"/>
                </a:lnTo>
                <a:lnTo>
                  <a:pt x="77381" y="187960"/>
                </a:lnTo>
                <a:lnTo>
                  <a:pt x="74079" y="182880"/>
                </a:lnTo>
                <a:lnTo>
                  <a:pt x="73190" y="182880"/>
                </a:lnTo>
                <a:lnTo>
                  <a:pt x="72364" y="181610"/>
                </a:lnTo>
                <a:lnTo>
                  <a:pt x="73545" y="173990"/>
                </a:lnTo>
                <a:lnTo>
                  <a:pt x="73748" y="172720"/>
                </a:lnTo>
                <a:lnTo>
                  <a:pt x="74663" y="165100"/>
                </a:lnTo>
                <a:lnTo>
                  <a:pt x="76492" y="125730"/>
                </a:lnTo>
                <a:lnTo>
                  <a:pt x="70307" y="124460"/>
                </a:lnTo>
                <a:lnTo>
                  <a:pt x="69697" y="129540"/>
                </a:lnTo>
                <a:lnTo>
                  <a:pt x="68300" y="139700"/>
                </a:lnTo>
                <a:lnTo>
                  <a:pt x="67221" y="149860"/>
                </a:lnTo>
                <a:lnTo>
                  <a:pt x="66459" y="158750"/>
                </a:lnTo>
                <a:lnTo>
                  <a:pt x="66065" y="166370"/>
                </a:lnTo>
                <a:lnTo>
                  <a:pt x="65849" y="173990"/>
                </a:lnTo>
                <a:lnTo>
                  <a:pt x="64414" y="171450"/>
                </a:lnTo>
                <a:lnTo>
                  <a:pt x="60109" y="166370"/>
                </a:lnTo>
                <a:lnTo>
                  <a:pt x="58661" y="165100"/>
                </a:lnTo>
                <a:lnTo>
                  <a:pt x="57226" y="162560"/>
                </a:lnTo>
                <a:lnTo>
                  <a:pt x="57581" y="162560"/>
                </a:lnTo>
                <a:lnTo>
                  <a:pt x="57645" y="161290"/>
                </a:lnTo>
                <a:lnTo>
                  <a:pt x="58204" y="156210"/>
                </a:lnTo>
                <a:lnTo>
                  <a:pt x="62153" y="110490"/>
                </a:lnTo>
                <a:lnTo>
                  <a:pt x="62369" y="104140"/>
                </a:lnTo>
                <a:lnTo>
                  <a:pt x="56210" y="104140"/>
                </a:lnTo>
                <a:lnTo>
                  <a:pt x="55575" y="107950"/>
                </a:lnTo>
                <a:lnTo>
                  <a:pt x="54102" y="119380"/>
                </a:lnTo>
                <a:lnTo>
                  <a:pt x="53073" y="130810"/>
                </a:lnTo>
                <a:lnTo>
                  <a:pt x="51333" y="156210"/>
                </a:lnTo>
                <a:lnTo>
                  <a:pt x="48996" y="152400"/>
                </a:lnTo>
                <a:lnTo>
                  <a:pt x="45580" y="148590"/>
                </a:lnTo>
                <a:lnTo>
                  <a:pt x="44488" y="146050"/>
                </a:lnTo>
                <a:lnTo>
                  <a:pt x="45250" y="146050"/>
                </a:lnTo>
                <a:lnTo>
                  <a:pt x="45148" y="143510"/>
                </a:lnTo>
                <a:lnTo>
                  <a:pt x="45034" y="138430"/>
                </a:lnTo>
                <a:lnTo>
                  <a:pt x="44627" y="120650"/>
                </a:lnTo>
                <a:lnTo>
                  <a:pt x="44221" y="109220"/>
                </a:lnTo>
                <a:lnTo>
                  <a:pt x="43459" y="93980"/>
                </a:lnTo>
                <a:lnTo>
                  <a:pt x="37566" y="93980"/>
                </a:lnTo>
                <a:lnTo>
                  <a:pt x="37642" y="111760"/>
                </a:lnTo>
                <a:lnTo>
                  <a:pt x="37858" y="124460"/>
                </a:lnTo>
                <a:lnTo>
                  <a:pt x="38252" y="138430"/>
                </a:lnTo>
                <a:lnTo>
                  <a:pt x="36487" y="135890"/>
                </a:lnTo>
                <a:lnTo>
                  <a:pt x="34836" y="132080"/>
                </a:lnTo>
                <a:lnTo>
                  <a:pt x="33324" y="129540"/>
                </a:lnTo>
                <a:lnTo>
                  <a:pt x="34074" y="120650"/>
                </a:lnTo>
                <a:lnTo>
                  <a:pt x="34531" y="114300"/>
                </a:lnTo>
                <a:lnTo>
                  <a:pt x="35560" y="97790"/>
                </a:lnTo>
                <a:lnTo>
                  <a:pt x="36118" y="87630"/>
                </a:lnTo>
                <a:lnTo>
                  <a:pt x="36817" y="69850"/>
                </a:lnTo>
                <a:lnTo>
                  <a:pt x="30848" y="68580"/>
                </a:lnTo>
                <a:lnTo>
                  <a:pt x="30518" y="73660"/>
                </a:lnTo>
                <a:lnTo>
                  <a:pt x="29540" y="83820"/>
                </a:lnTo>
                <a:lnTo>
                  <a:pt x="28765" y="93980"/>
                </a:lnTo>
                <a:lnTo>
                  <a:pt x="28194" y="102870"/>
                </a:lnTo>
                <a:lnTo>
                  <a:pt x="27838" y="110490"/>
                </a:lnTo>
                <a:lnTo>
                  <a:pt x="27482" y="114300"/>
                </a:lnTo>
                <a:lnTo>
                  <a:pt x="26543" y="114300"/>
                </a:lnTo>
                <a:lnTo>
                  <a:pt x="24282" y="109220"/>
                </a:lnTo>
                <a:lnTo>
                  <a:pt x="19964" y="99060"/>
                </a:lnTo>
                <a:lnTo>
                  <a:pt x="17957" y="82550"/>
                </a:lnTo>
                <a:lnTo>
                  <a:pt x="23799" y="62230"/>
                </a:lnTo>
                <a:lnTo>
                  <a:pt x="38481" y="40640"/>
                </a:lnTo>
                <a:lnTo>
                  <a:pt x="62979" y="21590"/>
                </a:lnTo>
                <a:lnTo>
                  <a:pt x="105105" y="11430"/>
                </a:lnTo>
                <a:lnTo>
                  <a:pt x="143484" y="25400"/>
                </a:lnTo>
                <a:lnTo>
                  <a:pt x="177901" y="55880"/>
                </a:lnTo>
                <a:lnTo>
                  <a:pt x="208203" y="91440"/>
                </a:lnTo>
                <a:lnTo>
                  <a:pt x="234188" y="124460"/>
                </a:lnTo>
                <a:lnTo>
                  <a:pt x="236715" y="127000"/>
                </a:lnTo>
                <a:lnTo>
                  <a:pt x="240474" y="127000"/>
                </a:lnTo>
                <a:lnTo>
                  <a:pt x="243027" y="124460"/>
                </a:lnTo>
                <a:lnTo>
                  <a:pt x="256755" y="110490"/>
                </a:lnTo>
                <a:lnTo>
                  <a:pt x="259740" y="107950"/>
                </a:lnTo>
                <a:lnTo>
                  <a:pt x="318731" y="63500"/>
                </a:lnTo>
                <a:lnTo>
                  <a:pt x="354596" y="43180"/>
                </a:lnTo>
                <a:lnTo>
                  <a:pt x="373253" y="38100"/>
                </a:lnTo>
                <a:lnTo>
                  <a:pt x="389305" y="39370"/>
                </a:lnTo>
                <a:lnTo>
                  <a:pt x="430263" y="67310"/>
                </a:lnTo>
                <a:lnTo>
                  <a:pt x="442874" y="100330"/>
                </a:lnTo>
                <a:lnTo>
                  <a:pt x="442264" y="114300"/>
                </a:lnTo>
                <a:lnTo>
                  <a:pt x="439153" y="125730"/>
                </a:lnTo>
                <a:lnTo>
                  <a:pt x="434009" y="137160"/>
                </a:lnTo>
                <a:lnTo>
                  <a:pt x="435940" y="120650"/>
                </a:lnTo>
                <a:lnTo>
                  <a:pt x="436626" y="107950"/>
                </a:lnTo>
                <a:lnTo>
                  <a:pt x="425450" y="146050"/>
                </a:lnTo>
                <a:lnTo>
                  <a:pt x="425246" y="147320"/>
                </a:lnTo>
                <a:lnTo>
                  <a:pt x="426072" y="148590"/>
                </a:lnTo>
                <a:lnTo>
                  <a:pt x="427177" y="149860"/>
                </a:lnTo>
                <a:lnTo>
                  <a:pt x="425056" y="152400"/>
                </a:lnTo>
                <a:lnTo>
                  <a:pt x="422922" y="156210"/>
                </a:lnTo>
                <a:lnTo>
                  <a:pt x="417931" y="162560"/>
                </a:lnTo>
                <a:lnTo>
                  <a:pt x="412445" y="167640"/>
                </a:lnTo>
                <a:lnTo>
                  <a:pt x="413600" y="157480"/>
                </a:lnTo>
                <a:lnTo>
                  <a:pt x="414705" y="148590"/>
                </a:lnTo>
                <a:lnTo>
                  <a:pt x="416064" y="137160"/>
                </a:lnTo>
                <a:lnTo>
                  <a:pt x="417347" y="124460"/>
                </a:lnTo>
                <a:lnTo>
                  <a:pt x="418185" y="111760"/>
                </a:lnTo>
                <a:lnTo>
                  <a:pt x="418299" y="109220"/>
                </a:lnTo>
                <a:lnTo>
                  <a:pt x="418401" y="105410"/>
                </a:lnTo>
                <a:lnTo>
                  <a:pt x="412229" y="105410"/>
                </a:lnTo>
                <a:lnTo>
                  <a:pt x="411480" y="109220"/>
                </a:lnTo>
                <a:lnTo>
                  <a:pt x="409244" y="124460"/>
                </a:lnTo>
                <a:lnTo>
                  <a:pt x="407530" y="138430"/>
                </a:lnTo>
                <a:lnTo>
                  <a:pt x="404774" y="168910"/>
                </a:lnTo>
                <a:lnTo>
                  <a:pt x="404634" y="170180"/>
                </a:lnTo>
                <a:lnTo>
                  <a:pt x="405726" y="171450"/>
                </a:lnTo>
                <a:lnTo>
                  <a:pt x="406412" y="172720"/>
                </a:lnTo>
                <a:lnTo>
                  <a:pt x="407162" y="172720"/>
                </a:lnTo>
                <a:lnTo>
                  <a:pt x="404355" y="175260"/>
                </a:lnTo>
                <a:lnTo>
                  <a:pt x="401624" y="177800"/>
                </a:lnTo>
                <a:lnTo>
                  <a:pt x="395795" y="182880"/>
                </a:lnTo>
                <a:lnTo>
                  <a:pt x="392849" y="184150"/>
                </a:lnTo>
                <a:lnTo>
                  <a:pt x="389902" y="186690"/>
                </a:lnTo>
                <a:lnTo>
                  <a:pt x="390994" y="176530"/>
                </a:lnTo>
                <a:lnTo>
                  <a:pt x="393611" y="128270"/>
                </a:lnTo>
                <a:lnTo>
                  <a:pt x="393750" y="120650"/>
                </a:lnTo>
                <a:lnTo>
                  <a:pt x="387565" y="119380"/>
                </a:lnTo>
                <a:lnTo>
                  <a:pt x="387032" y="124460"/>
                </a:lnTo>
                <a:lnTo>
                  <a:pt x="384873" y="140970"/>
                </a:lnTo>
                <a:lnTo>
                  <a:pt x="381596" y="181610"/>
                </a:lnTo>
                <a:lnTo>
                  <a:pt x="381203" y="194310"/>
                </a:lnTo>
                <a:lnTo>
                  <a:pt x="380098" y="194310"/>
                </a:lnTo>
                <a:lnTo>
                  <a:pt x="379628" y="195580"/>
                </a:lnTo>
                <a:lnTo>
                  <a:pt x="372986" y="200660"/>
                </a:lnTo>
                <a:lnTo>
                  <a:pt x="369697" y="203200"/>
                </a:lnTo>
                <a:lnTo>
                  <a:pt x="371195" y="193040"/>
                </a:lnTo>
                <a:lnTo>
                  <a:pt x="372529" y="184150"/>
                </a:lnTo>
                <a:lnTo>
                  <a:pt x="374142" y="172720"/>
                </a:lnTo>
                <a:lnTo>
                  <a:pt x="375729" y="158750"/>
                </a:lnTo>
                <a:lnTo>
                  <a:pt x="376961" y="143510"/>
                </a:lnTo>
                <a:lnTo>
                  <a:pt x="377228" y="138430"/>
                </a:lnTo>
                <a:lnTo>
                  <a:pt x="370928" y="138430"/>
                </a:lnTo>
                <a:lnTo>
                  <a:pt x="370039" y="142240"/>
                </a:lnTo>
                <a:lnTo>
                  <a:pt x="367106" y="158750"/>
                </a:lnTo>
                <a:lnTo>
                  <a:pt x="364909" y="175260"/>
                </a:lnTo>
                <a:lnTo>
                  <a:pt x="362089" y="199390"/>
                </a:lnTo>
                <a:lnTo>
                  <a:pt x="360718" y="210820"/>
                </a:lnTo>
                <a:lnTo>
                  <a:pt x="359143" y="212090"/>
                </a:lnTo>
                <a:lnTo>
                  <a:pt x="357492" y="213360"/>
                </a:lnTo>
                <a:lnTo>
                  <a:pt x="351129" y="218440"/>
                </a:lnTo>
                <a:lnTo>
                  <a:pt x="351955" y="210820"/>
                </a:lnTo>
                <a:lnTo>
                  <a:pt x="352742" y="204470"/>
                </a:lnTo>
                <a:lnTo>
                  <a:pt x="354723" y="184150"/>
                </a:lnTo>
                <a:lnTo>
                  <a:pt x="355358" y="173990"/>
                </a:lnTo>
                <a:lnTo>
                  <a:pt x="355473" y="171450"/>
                </a:lnTo>
                <a:lnTo>
                  <a:pt x="355587" y="167640"/>
                </a:lnTo>
                <a:lnTo>
                  <a:pt x="349478" y="167640"/>
                </a:lnTo>
                <a:lnTo>
                  <a:pt x="348729" y="171450"/>
                </a:lnTo>
                <a:lnTo>
                  <a:pt x="346925" y="184150"/>
                </a:lnTo>
                <a:lnTo>
                  <a:pt x="345490" y="196850"/>
                </a:lnTo>
                <a:lnTo>
                  <a:pt x="342900" y="223520"/>
                </a:lnTo>
                <a:lnTo>
                  <a:pt x="343115" y="224790"/>
                </a:lnTo>
                <a:lnTo>
                  <a:pt x="343395" y="224790"/>
                </a:lnTo>
                <a:lnTo>
                  <a:pt x="341744" y="227330"/>
                </a:lnTo>
                <a:lnTo>
                  <a:pt x="340029" y="228600"/>
                </a:lnTo>
                <a:lnTo>
                  <a:pt x="333375" y="233680"/>
                </a:lnTo>
                <a:lnTo>
                  <a:pt x="334695" y="223520"/>
                </a:lnTo>
                <a:lnTo>
                  <a:pt x="336270" y="210820"/>
                </a:lnTo>
                <a:lnTo>
                  <a:pt x="336943" y="203200"/>
                </a:lnTo>
                <a:lnTo>
                  <a:pt x="337286" y="198120"/>
                </a:lnTo>
                <a:lnTo>
                  <a:pt x="331190" y="198120"/>
                </a:lnTo>
                <a:lnTo>
                  <a:pt x="330365" y="201930"/>
                </a:lnTo>
                <a:lnTo>
                  <a:pt x="328714" y="212090"/>
                </a:lnTo>
                <a:lnTo>
                  <a:pt x="327431" y="220980"/>
                </a:lnTo>
                <a:lnTo>
                  <a:pt x="326440" y="228600"/>
                </a:lnTo>
                <a:lnTo>
                  <a:pt x="325716" y="233680"/>
                </a:lnTo>
                <a:lnTo>
                  <a:pt x="324891" y="241300"/>
                </a:lnTo>
                <a:lnTo>
                  <a:pt x="323100" y="242570"/>
                </a:lnTo>
                <a:lnTo>
                  <a:pt x="323037" y="243840"/>
                </a:lnTo>
                <a:lnTo>
                  <a:pt x="323862" y="246380"/>
                </a:lnTo>
                <a:lnTo>
                  <a:pt x="323240" y="247650"/>
                </a:lnTo>
                <a:lnTo>
                  <a:pt x="322554" y="247650"/>
                </a:lnTo>
                <a:lnTo>
                  <a:pt x="322414" y="251460"/>
                </a:lnTo>
                <a:lnTo>
                  <a:pt x="351040" y="280670"/>
                </a:lnTo>
                <a:lnTo>
                  <a:pt x="398576" y="339090"/>
                </a:lnTo>
                <a:lnTo>
                  <a:pt x="417715" y="372110"/>
                </a:lnTo>
                <a:lnTo>
                  <a:pt x="426897" y="405130"/>
                </a:lnTo>
                <a:lnTo>
                  <a:pt x="424294" y="421640"/>
                </a:lnTo>
                <a:lnTo>
                  <a:pt x="415531" y="436880"/>
                </a:lnTo>
                <a:lnTo>
                  <a:pt x="414235" y="439420"/>
                </a:lnTo>
                <a:lnTo>
                  <a:pt x="411899" y="441960"/>
                </a:lnTo>
                <a:lnTo>
                  <a:pt x="411213" y="443230"/>
                </a:lnTo>
                <a:lnTo>
                  <a:pt x="411099" y="433070"/>
                </a:lnTo>
                <a:lnTo>
                  <a:pt x="410997" y="427990"/>
                </a:lnTo>
                <a:lnTo>
                  <a:pt x="410044" y="416560"/>
                </a:lnTo>
                <a:lnTo>
                  <a:pt x="403745" y="416560"/>
                </a:lnTo>
                <a:lnTo>
                  <a:pt x="403466" y="420370"/>
                </a:lnTo>
                <a:lnTo>
                  <a:pt x="403047" y="427990"/>
                </a:lnTo>
                <a:lnTo>
                  <a:pt x="403021" y="435610"/>
                </a:lnTo>
                <a:lnTo>
                  <a:pt x="403148" y="441960"/>
                </a:lnTo>
                <a:lnTo>
                  <a:pt x="403263" y="450850"/>
                </a:lnTo>
                <a:lnTo>
                  <a:pt x="401078" y="452120"/>
                </a:lnTo>
                <a:lnTo>
                  <a:pt x="398881" y="454660"/>
                </a:lnTo>
                <a:lnTo>
                  <a:pt x="394081" y="458470"/>
                </a:lnTo>
                <a:lnTo>
                  <a:pt x="389013" y="461010"/>
                </a:lnTo>
                <a:lnTo>
                  <a:pt x="388721" y="453390"/>
                </a:lnTo>
                <a:lnTo>
                  <a:pt x="388467" y="441960"/>
                </a:lnTo>
                <a:lnTo>
                  <a:pt x="387032" y="429260"/>
                </a:lnTo>
                <a:lnTo>
                  <a:pt x="380784" y="429260"/>
                </a:lnTo>
                <a:lnTo>
                  <a:pt x="380707" y="431800"/>
                </a:lnTo>
                <a:lnTo>
                  <a:pt x="380593" y="444500"/>
                </a:lnTo>
                <a:lnTo>
                  <a:pt x="380707" y="449580"/>
                </a:lnTo>
                <a:lnTo>
                  <a:pt x="381139" y="459740"/>
                </a:lnTo>
                <a:lnTo>
                  <a:pt x="381342" y="466090"/>
                </a:lnTo>
                <a:lnTo>
                  <a:pt x="380098" y="466090"/>
                </a:lnTo>
                <a:lnTo>
                  <a:pt x="378802" y="467360"/>
                </a:lnTo>
                <a:lnTo>
                  <a:pt x="376135" y="468630"/>
                </a:lnTo>
                <a:lnTo>
                  <a:pt x="374840" y="468630"/>
                </a:lnTo>
                <a:lnTo>
                  <a:pt x="373456" y="469900"/>
                </a:lnTo>
                <a:lnTo>
                  <a:pt x="373938" y="464820"/>
                </a:lnTo>
                <a:lnTo>
                  <a:pt x="374243" y="461010"/>
                </a:lnTo>
                <a:lnTo>
                  <a:pt x="374142" y="445770"/>
                </a:lnTo>
                <a:lnTo>
                  <a:pt x="373799" y="435610"/>
                </a:lnTo>
                <a:lnTo>
                  <a:pt x="367563" y="435610"/>
                </a:lnTo>
                <a:lnTo>
                  <a:pt x="366128" y="448310"/>
                </a:lnTo>
                <a:lnTo>
                  <a:pt x="365353" y="455930"/>
                </a:lnTo>
                <a:lnTo>
                  <a:pt x="364871" y="463550"/>
                </a:lnTo>
                <a:lnTo>
                  <a:pt x="364756" y="472440"/>
                </a:lnTo>
                <a:lnTo>
                  <a:pt x="365036" y="472440"/>
                </a:lnTo>
                <a:lnTo>
                  <a:pt x="362851" y="473710"/>
                </a:lnTo>
                <a:lnTo>
                  <a:pt x="360578" y="474980"/>
                </a:lnTo>
                <a:lnTo>
                  <a:pt x="356133" y="476250"/>
                </a:lnTo>
                <a:lnTo>
                  <a:pt x="351599" y="476250"/>
                </a:lnTo>
                <a:lnTo>
                  <a:pt x="350024" y="477520"/>
                </a:lnTo>
                <a:lnTo>
                  <a:pt x="347027" y="477520"/>
                </a:lnTo>
                <a:lnTo>
                  <a:pt x="345960" y="459740"/>
                </a:lnTo>
                <a:lnTo>
                  <a:pt x="345224" y="452120"/>
                </a:lnTo>
                <a:lnTo>
                  <a:pt x="344208" y="444500"/>
                </a:lnTo>
                <a:lnTo>
                  <a:pt x="343585" y="440690"/>
                </a:lnTo>
                <a:lnTo>
                  <a:pt x="337426" y="440690"/>
                </a:lnTo>
                <a:lnTo>
                  <a:pt x="339344" y="477520"/>
                </a:lnTo>
                <a:lnTo>
                  <a:pt x="330365" y="477520"/>
                </a:lnTo>
                <a:lnTo>
                  <a:pt x="326186" y="476250"/>
                </a:lnTo>
                <a:lnTo>
                  <a:pt x="326186" y="473710"/>
                </a:lnTo>
                <a:lnTo>
                  <a:pt x="326110" y="468630"/>
                </a:lnTo>
                <a:lnTo>
                  <a:pt x="325894" y="464820"/>
                </a:lnTo>
                <a:lnTo>
                  <a:pt x="325081" y="457200"/>
                </a:lnTo>
                <a:lnTo>
                  <a:pt x="323824" y="448310"/>
                </a:lnTo>
                <a:lnTo>
                  <a:pt x="321335" y="434340"/>
                </a:lnTo>
                <a:lnTo>
                  <a:pt x="314947" y="435610"/>
                </a:lnTo>
                <a:lnTo>
                  <a:pt x="318389" y="473710"/>
                </a:lnTo>
                <a:lnTo>
                  <a:pt x="316814" y="473710"/>
                </a:lnTo>
                <a:lnTo>
                  <a:pt x="313791" y="472440"/>
                </a:lnTo>
                <a:lnTo>
                  <a:pt x="313042" y="467360"/>
                </a:lnTo>
                <a:lnTo>
                  <a:pt x="312280" y="462280"/>
                </a:lnTo>
                <a:lnTo>
                  <a:pt x="310857" y="454660"/>
                </a:lnTo>
                <a:lnTo>
                  <a:pt x="308864" y="443230"/>
                </a:lnTo>
                <a:lnTo>
                  <a:pt x="306311" y="430530"/>
                </a:lnTo>
                <a:lnTo>
                  <a:pt x="303225" y="416560"/>
                </a:lnTo>
                <a:lnTo>
                  <a:pt x="302285" y="411480"/>
                </a:lnTo>
                <a:lnTo>
                  <a:pt x="296037" y="412750"/>
                </a:lnTo>
                <a:lnTo>
                  <a:pt x="298145" y="429260"/>
                </a:lnTo>
                <a:lnTo>
                  <a:pt x="299948" y="440690"/>
                </a:lnTo>
                <a:lnTo>
                  <a:pt x="301688" y="450850"/>
                </a:lnTo>
                <a:lnTo>
                  <a:pt x="304685" y="467360"/>
                </a:lnTo>
                <a:lnTo>
                  <a:pt x="302425" y="466090"/>
                </a:lnTo>
                <a:lnTo>
                  <a:pt x="300101" y="463550"/>
                </a:lnTo>
                <a:lnTo>
                  <a:pt x="295706" y="461010"/>
                </a:lnTo>
                <a:lnTo>
                  <a:pt x="293662" y="458470"/>
                </a:lnTo>
                <a:lnTo>
                  <a:pt x="291528" y="457200"/>
                </a:lnTo>
                <a:lnTo>
                  <a:pt x="290639" y="449580"/>
                </a:lnTo>
                <a:lnTo>
                  <a:pt x="290474" y="448310"/>
                </a:lnTo>
                <a:lnTo>
                  <a:pt x="288607" y="434340"/>
                </a:lnTo>
                <a:lnTo>
                  <a:pt x="287058" y="424180"/>
                </a:lnTo>
                <a:lnTo>
                  <a:pt x="285076" y="414020"/>
                </a:lnTo>
                <a:lnTo>
                  <a:pt x="284251" y="410210"/>
                </a:lnTo>
                <a:lnTo>
                  <a:pt x="277964" y="410210"/>
                </a:lnTo>
                <a:lnTo>
                  <a:pt x="278307" y="415290"/>
                </a:lnTo>
                <a:lnTo>
                  <a:pt x="279044" y="422910"/>
                </a:lnTo>
                <a:lnTo>
                  <a:pt x="279946" y="430530"/>
                </a:lnTo>
                <a:lnTo>
                  <a:pt x="280847" y="436880"/>
                </a:lnTo>
                <a:lnTo>
                  <a:pt x="282409" y="448310"/>
                </a:lnTo>
                <a:lnTo>
                  <a:pt x="279120" y="444500"/>
                </a:lnTo>
                <a:lnTo>
                  <a:pt x="274332" y="439420"/>
                </a:lnTo>
                <a:lnTo>
                  <a:pt x="272745" y="436880"/>
                </a:lnTo>
                <a:lnTo>
                  <a:pt x="272605" y="436880"/>
                </a:lnTo>
                <a:lnTo>
                  <a:pt x="272491" y="435610"/>
                </a:lnTo>
                <a:lnTo>
                  <a:pt x="267614" y="422910"/>
                </a:lnTo>
                <a:lnTo>
                  <a:pt x="267284" y="421640"/>
                </a:lnTo>
                <a:lnTo>
                  <a:pt x="264325" y="410210"/>
                </a:lnTo>
                <a:lnTo>
                  <a:pt x="262534" y="396240"/>
                </a:lnTo>
                <a:lnTo>
                  <a:pt x="262178" y="384810"/>
                </a:lnTo>
                <a:lnTo>
                  <a:pt x="262280" y="379730"/>
                </a:lnTo>
                <a:lnTo>
                  <a:pt x="256247" y="378460"/>
                </a:lnTo>
                <a:lnTo>
                  <a:pt x="255765" y="382270"/>
                </a:lnTo>
                <a:lnTo>
                  <a:pt x="255231" y="389890"/>
                </a:lnTo>
                <a:lnTo>
                  <a:pt x="255130" y="396240"/>
                </a:lnTo>
                <a:lnTo>
                  <a:pt x="255231" y="401320"/>
                </a:lnTo>
                <a:lnTo>
                  <a:pt x="256057" y="408940"/>
                </a:lnTo>
                <a:lnTo>
                  <a:pt x="257263" y="415290"/>
                </a:lnTo>
                <a:lnTo>
                  <a:pt x="258978" y="421640"/>
                </a:lnTo>
                <a:lnTo>
                  <a:pt x="255498" y="416560"/>
                </a:lnTo>
                <a:lnTo>
                  <a:pt x="252069" y="412750"/>
                </a:lnTo>
                <a:lnTo>
                  <a:pt x="248564" y="408940"/>
                </a:lnTo>
                <a:lnTo>
                  <a:pt x="247688" y="408940"/>
                </a:lnTo>
                <a:lnTo>
                  <a:pt x="246011" y="398780"/>
                </a:lnTo>
                <a:lnTo>
                  <a:pt x="243484" y="383540"/>
                </a:lnTo>
                <a:lnTo>
                  <a:pt x="241427" y="373380"/>
                </a:lnTo>
                <a:lnTo>
                  <a:pt x="239052" y="361950"/>
                </a:lnTo>
                <a:lnTo>
                  <a:pt x="238163" y="358140"/>
                </a:lnTo>
                <a:lnTo>
                  <a:pt x="232067" y="358140"/>
                </a:lnTo>
                <a:lnTo>
                  <a:pt x="233845" y="370840"/>
                </a:lnTo>
                <a:lnTo>
                  <a:pt x="235115" y="379730"/>
                </a:lnTo>
                <a:lnTo>
                  <a:pt x="236296" y="387350"/>
                </a:lnTo>
                <a:lnTo>
                  <a:pt x="237274" y="392430"/>
                </a:lnTo>
                <a:lnTo>
                  <a:pt x="238290" y="398780"/>
                </a:lnTo>
                <a:lnTo>
                  <a:pt x="236093" y="396240"/>
                </a:lnTo>
                <a:lnTo>
                  <a:pt x="233832" y="393700"/>
                </a:lnTo>
                <a:lnTo>
                  <a:pt x="225069" y="384810"/>
                </a:lnTo>
                <a:lnTo>
                  <a:pt x="224040" y="375920"/>
                </a:lnTo>
                <a:lnTo>
                  <a:pt x="218630" y="342900"/>
                </a:lnTo>
                <a:lnTo>
                  <a:pt x="212407" y="344170"/>
                </a:lnTo>
                <a:lnTo>
                  <a:pt x="213233" y="356870"/>
                </a:lnTo>
                <a:lnTo>
                  <a:pt x="214528" y="367030"/>
                </a:lnTo>
                <a:lnTo>
                  <a:pt x="216027" y="375920"/>
                </a:lnTo>
                <a:lnTo>
                  <a:pt x="213702" y="373380"/>
                </a:lnTo>
                <a:lnTo>
                  <a:pt x="207835" y="368300"/>
                </a:lnTo>
                <a:lnTo>
                  <a:pt x="206362" y="367030"/>
                </a:lnTo>
                <a:lnTo>
                  <a:pt x="204647" y="364490"/>
                </a:lnTo>
                <a:lnTo>
                  <a:pt x="203085" y="361950"/>
                </a:lnTo>
                <a:lnTo>
                  <a:pt x="202526" y="355600"/>
                </a:lnTo>
                <a:lnTo>
                  <a:pt x="201866" y="349250"/>
                </a:lnTo>
                <a:lnTo>
                  <a:pt x="200660" y="341630"/>
                </a:lnTo>
                <a:lnTo>
                  <a:pt x="198996" y="332740"/>
                </a:lnTo>
                <a:lnTo>
                  <a:pt x="196989" y="323850"/>
                </a:lnTo>
                <a:lnTo>
                  <a:pt x="196024" y="318770"/>
                </a:lnTo>
                <a:lnTo>
                  <a:pt x="189725" y="320040"/>
                </a:lnTo>
                <a:lnTo>
                  <a:pt x="190131" y="323850"/>
                </a:lnTo>
                <a:lnTo>
                  <a:pt x="190957" y="334010"/>
                </a:lnTo>
                <a:lnTo>
                  <a:pt x="192176" y="344170"/>
                </a:lnTo>
                <a:lnTo>
                  <a:pt x="193967" y="354330"/>
                </a:lnTo>
                <a:lnTo>
                  <a:pt x="192252" y="354330"/>
                </a:lnTo>
                <a:lnTo>
                  <a:pt x="191312" y="355600"/>
                </a:lnTo>
                <a:lnTo>
                  <a:pt x="190817" y="355600"/>
                </a:lnTo>
                <a:lnTo>
                  <a:pt x="189941" y="349250"/>
                </a:lnTo>
                <a:lnTo>
                  <a:pt x="189077" y="344170"/>
                </a:lnTo>
                <a:lnTo>
                  <a:pt x="187896" y="336550"/>
                </a:lnTo>
                <a:lnTo>
                  <a:pt x="186423" y="327660"/>
                </a:lnTo>
                <a:lnTo>
                  <a:pt x="184734" y="318770"/>
                </a:lnTo>
                <a:lnTo>
                  <a:pt x="183908" y="314960"/>
                </a:lnTo>
                <a:lnTo>
                  <a:pt x="177723" y="314960"/>
                </a:lnTo>
                <a:lnTo>
                  <a:pt x="178155" y="320040"/>
                </a:lnTo>
                <a:lnTo>
                  <a:pt x="179400" y="330200"/>
                </a:lnTo>
                <a:lnTo>
                  <a:pt x="180721" y="339090"/>
                </a:lnTo>
                <a:lnTo>
                  <a:pt x="181952" y="347980"/>
                </a:lnTo>
                <a:lnTo>
                  <a:pt x="182943" y="354330"/>
                </a:lnTo>
                <a:lnTo>
                  <a:pt x="184048" y="360680"/>
                </a:lnTo>
                <a:lnTo>
                  <a:pt x="177330" y="365760"/>
                </a:lnTo>
                <a:lnTo>
                  <a:pt x="170472" y="370840"/>
                </a:lnTo>
                <a:lnTo>
                  <a:pt x="163347" y="375920"/>
                </a:lnTo>
                <a:lnTo>
                  <a:pt x="163004" y="368300"/>
                </a:lnTo>
                <a:lnTo>
                  <a:pt x="161899" y="351790"/>
                </a:lnTo>
                <a:lnTo>
                  <a:pt x="160947" y="341630"/>
                </a:lnTo>
                <a:lnTo>
                  <a:pt x="159169" y="325120"/>
                </a:lnTo>
                <a:lnTo>
                  <a:pt x="152590" y="326390"/>
                </a:lnTo>
                <a:lnTo>
                  <a:pt x="154584" y="365760"/>
                </a:lnTo>
                <a:lnTo>
                  <a:pt x="156083" y="381000"/>
                </a:lnTo>
                <a:lnTo>
                  <a:pt x="151841" y="384810"/>
                </a:lnTo>
                <a:lnTo>
                  <a:pt x="143078" y="389890"/>
                </a:lnTo>
                <a:lnTo>
                  <a:pt x="141554" y="360680"/>
                </a:lnTo>
                <a:lnTo>
                  <a:pt x="139966" y="339090"/>
                </a:lnTo>
                <a:lnTo>
                  <a:pt x="139573" y="334010"/>
                </a:lnTo>
                <a:lnTo>
                  <a:pt x="139166" y="330200"/>
                </a:lnTo>
                <a:lnTo>
                  <a:pt x="133134" y="330200"/>
                </a:lnTo>
                <a:lnTo>
                  <a:pt x="133210" y="335280"/>
                </a:lnTo>
                <a:lnTo>
                  <a:pt x="133642" y="349250"/>
                </a:lnTo>
                <a:lnTo>
                  <a:pt x="134912" y="375920"/>
                </a:lnTo>
                <a:lnTo>
                  <a:pt x="136080" y="394970"/>
                </a:lnTo>
                <a:lnTo>
                  <a:pt x="131432" y="397510"/>
                </a:lnTo>
                <a:lnTo>
                  <a:pt x="121843" y="402590"/>
                </a:lnTo>
                <a:lnTo>
                  <a:pt x="121526" y="391160"/>
                </a:lnTo>
                <a:lnTo>
                  <a:pt x="121310" y="382270"/>
                </a:lnTo>
                <a:lnTo>
                  <a:pt x="121005" y="372110"/>
                </a:lnTo>
                <a:lnTo>
                  <a:pt x="120434" y="358140"/>
                </a:lnTo>
                <a:lnTo>
                  <a:pt x="119291" y="339090"/>
                </a:lnTo>
                <a:lnTo>
                  <a:pt x="113207" y="340360"/>
                </a:lnTo>
                <a:lnTo>
                  <a:pt x="113284" y="360680"/>
                </a:lnTo>
                <a:lnTo>
                  <a:pt x="113525" y="373380"/>
                </a:lnTo>
                <a:lnTo>
                  <a:pt x="114706" y="406400"/>
                </a:lnTo>
                <a:lnTo>
                  <a:pt x="98056" y="414020"/>
                </a:lnTo>
                <a:lnTo>
                  <a:pt x="97650" y="402590"/>
                </a:lnTo>
                <a:lnTo>
                  <a:pt x="96596" y="381000"/>
                </a:lnTo>
                <a:lnTo>
                  <a:pt x="95631" y="365760"/>
                </a:lnTo>
                <a:lnTo>
                  <a:pt x="93738" y="345440"/>
                </a:lnTo>
                <a:lnTo>
                  <a:pt x="87439" y="346710"/>
                </a:lnTo>
                <a:lnTo>
                  <a:pt x="87871" y="367030"/>
                </a:lnTo>
                <a:lnTo>
                  <a:pt x="88582" y="382270"/>
                </a:lnTo>
                <a:lnTo>
                  <a:pt x="90932" y="416560"/>
                </a:lnTo>
                <a:lnTo>
                  <a:pt x="86271" y="417830"/>
                </a:lnTo>
                <a:lnTo>
                  <a:pt x="79146" y="420370"/>
                </a:lnTo>
                <a:lnTo>
                  <a:pt x="76746" y="421640"/>
                </a:lnTo>
                <a:lnTo>
                  <a:pt x="76174" y="406400"/>
                </a:lnTo>
                <a:lnTo>
                  <a:pt x="75069" y="386080"/>
                </a:lnTo>
                <a:lnTo>
                  <a:pt x="73799" y="370840"/>
                </a:lnTo>
                <a:lnTo>
                  <a:pt x="67640" y="370840"/>
                </a:lnTo>
                <a:lnTo>
                  <a:pt x="69913" y="422910"/>
                </a:lnTo>
                <a:lnTo>
                  <a:pt x="65239" y="424180"/>
                </a:lnTo>
                <a:lnTo>
                  <a:pt x="60858" y="425450"/>
                </a:lnTo>
                <a:lnTo>
                  <a:pt x="56756" y="425450"/>
                </a:lnTo>
                <a:lnTo>
                  <a:pt x="56705" y="424180"/>
                </a:lnTo>
                <a:lnTo>
                  <a:pt x="56400" y="416560"/>
                </a:lnTo>
                <a:lnTo>
                  <a:pt x="55905" y="408940"/>
                </a:lnTo>
                <a:lnTo>
                  <a:pt x="55003" y="398780"/>
                </a:lnTo>
                <a:lnTo>
                  <a:pt x="53784" y="387350"/>
                </a:lnTo>
                <a:lnTo>
                  <a:pt x="52374" y="374650"/>
                </a:lnTo>
                <a:lnTo>
                  <a:pt x="51828" y="369570"/>
                </a:lnTo>
                <a:lnTo>
                  <a:pt x="45720" y="370840"/>
                </a:lnTo>
                <a:lnTo>
                  <a:pt x="47155" y="398780"/>
                </a:lnTo>
                <a:lnTo>
                  <a:pt x="47866" y="408940"/>
                </a:lnTo>
                <a:lnTo>
                  <a:pt x="48602" y="416560"/>
                </a:lnTo>
                <a:lnTo>
                  <a:pt x="49631" y="424180"/>
                </a:lnTo>
                <a:lnTo>
                  <a:pt x="45250" y="424180"/>
                </a:lnTo>
                <a:lnTo>
                  <a:pt x="41135" y="422910"/>
                </a:lnTo>
                <a:lnTo>
                  <a:pt x="37566" y="420370"/>
                </a:lnTo>
                <a:lnTo>
                  <a:pt x="37973" y="420370"/>
                </a:lnTo>
                <a:lnTo>
                  <a:pt x="38315" y="419100"/>
                </a:lnTo>
                <a:lnTo>
                  <a:pt x="38049" y="416560"/>
                </a:lnTo>
                <a:lnTo>
                  <a:pt x="37249" y="408940"/>
                </a:lnTo>
                <a:lnTo>
                  <a:pt x="36220" y="398780"/>
                </a:lnTo>
                <a:lnTo>
                  <a:pt x="35039" y="389890"/>
                </a:lnTo>
                <a:lnTo>
                  <a:pt x="33591" y="379730"/>
                </a:lnTo>
                <a:lnTo>
                  <a:pt x="32905" y="375920"/>
                </a:lnTo>
                <a:lnTo>
                  <a:pt x="26682" y="375920"/>
                </a:lnTo>
                <a:lnTo>
                  <a:pt x="26962" y="381000"/>
                </a:lnTo>
                <a:lnTo>
                  <a:pt x="27647" y="389890"/>
                </a:lnTo>
                <a:lnTo>
                  <a:pt x="29362" y="405130"/>
                </a:lnTo>
                <a:lnTo>
                  <a:pt x="30099" y="410210"/>
                </a:lnTo>
                <a:lnTo>
                  <a:pt x="30848" y="416560"/>
                </a:lnTo>
                <a:lnTo>
                  <a:pt x="27292" y="414020"/>
                </a:lnTo>
                <a:lnTo>
                  <a:pt x="24206" y="410210"/>
                </a:lnTo>
                <a:lnTo>
                  <a:pt x="22910" y="408940"/>
                </a:lnTo>
                <a:lnTo>
                  <a:pt x="21602" y="406400"/>
                </a:lnTo>
                <a:lnTo>
                  <a:pt x="21399" y="398780"/>
                </a:lnTo>
                <a:lnTo>
                  <a:pt x="20980" y="391160"/>
                </a:lnTo>
                <a:lnTo>
                  <a:pt x="20154" y="382270"/>
                </a:lnTo>
                <a:lnTo>
                  <a:pt x="18948" y="370840"/>
                </a:lnTo>
                <a:lnTo>
                  <a:pt x="17183" y="358140"/>
                </a:lnTo>
                <a:lnTo>
                  <a:pt x="16802" y="355600"/>
                </a:lnTo>
                <a:lnTo>
                  <a:pt x="12763" y="355600"/>
                </a:lnTo>
                <a:lnTo>
                  <a:pt x="12014" y="356870"/>
                </a:lnTo>
                <a:lnTo>
                  <a:pt x="11188" y="358140"/>
                </a:lnTo>
                <a:lnTo>
                  <a:pt x="32842" y="303530"/>
                </a:lnTo>
                <a:lnTo>
                  <a:pt x="72898" y="254000"/>
                </a:lnTo>
                <a:lnTo>
                  <a:pt x="92163" y="229870"/>
                </a:lnTo>
                <a:lnTo>
                  <a:pt x="94361" y="226060"/>
                </a:lnTo>
                <a:lnTo>
                  <a:pt x="89776" y="222250"/>
                </a:lnTo>
                <a:lnTo>
                  <a:pt x="87236" y="226060"/>
                </a:lnTo>
                <a:lnTo>
                  <a:pt x="63068" y="252730"/>
                </a:lnTo>
                <a:lnTo>
                  <a:pt x="38252" y="280670"/>
                </a:lnTo>
                <a:lnTo>
                  <a:pt x="16776" y="311150"/>
                </a:lnTo>
                <a:lnTo>
                  <a:pt x="2628" y="345440"/>
                </a:lnTo>
                <a:lnTo>
                  <a:pt x="0" y="369570"/>
                </a:lnTo>
                <a:lnTo>
                  <a:pt x="4241" y="396240"/>
                </a:lnTo>
                <a:lnTo>
                  <a:pt x="16078" y="419100"/>
                </a:lnTo>
                <a:lnTo>
                  <a:pt x="36271" y="434340"/>
                </a:lnTo>
                <a:lnTo>
                  <a:pt x="60325" y="438150"/>
                </a:lnTo>
                <a:lnTo>
                  <a:pt x="86207" y="431800"/>
                </a:lnTo>
                <a:lnTo>
                  <a:pt x="100101" y="425450"/>
                </a:lnTo>
                <a:lnTo>
                  <a:pt x="108432" y="421640"/>
                </a:lnTo>
                <a:lnTo>
                  <a:pt x="111213" y="420370"/>
                </a:lnTo>
                <a:lnTo>
                  <a:pt x="123126" y="414020"/>
                </a:lnTo>
                <a:lnTo>
                  <a:pt x="132664" y="408940"/>
                </a:lnTo>
                <a:lnTo>
                  <a:pt x="143802" y="402590"/>
                </a:lnTo>
                <a:lnTo>
                  <a:pt x="148259" y="400050"/>
                </a:lnTo>
                <a:lnTo>
                  <a:pt x="162636" y="391160"/>
                </a:lnTo>
                <a:lnTo>
                  <a:pt x="164376" y="389890"/>
                </a:lnTo>
                <a:lnTo>
                  <a:pt x="174828" y="382270"/>
                </a:lnTo>
                <a:lnTo>
                  <a:pt x="183832" y="375920"/>
                </a:lnTo>
                <a:lnTo>
                  <a:pt x="193281" y="368300"/>
                </a:lnTo>
                <a:lnTo>
                  <a:pt x="196710" y="373380"/>
                </a:lnTo>
                <a:lnTo>
                  <a:pt x="200761" y="377190"/>
                </a:lnTo>
                <a:lnTo>
                  <a:pt x="206819" y="383540"/>
                </a:lnTo>
                <a:lnTo>
                  <a:pt x="213626" y="388620"/>
                </a:lnTo>
                <a:lnTo>
                  <a:pt x="219875" y="394970"/>
                </a:lnTo>
                <a:lnTo>
                  <a:pt x="238848" y="415290"/>
                </a:lnTo>
                <a:lnTo>
                  <a:pt x="248183" y="425450"/>
                </a:lnTo>
                <a:lnTo>
                  <a:pt x="257263" y="435610"/>
                </a:lnTo>
                <a:lnTo>
                  <a:pt x="282041" y="461010"/>
                </a:lnTo>
                <a:lnTo>
                  <a:pt x="308495" y="480060"/>
                </a:lnTo>
                <a:lnTo>
                  <a:pt x="338582" y="487680"/>
                </a:lnTo>
                <a:lnTo>
                  <a:pt x="374205" y="481330"/>
                </a:lnTo>
                <a:lnTo>
                  <a:pt x="380936" y="477520"/>
                </a:lnTo>
                <a:lnTo>
                  <a:pt x="394398" y="469900"/>
                </a:lnTo>
                <a:lnTo>
                  <a:pt x="424751" y="443230"/>
                </a:lnTo>
                <a:lnTo>
                  <a:pt x="436803" y="419100"/>
                </a:lnTo>
                <a:lnTo>
                  <a:pt x="436626" y="388620"/>
                </a:lnTo>
                <a:lnTo>
                  <a:pt x="411810" y="340360"/>
                </a:lnTo>
                <a:lnTo>
                  <a:pt x="386448" y="303530"/>
                </a:lnTo>
                <a:lnTo>
                  <a:pt x="356908" y="270510"/>
                </a:lnTo>
                <a:lnTo>
                  <a:pt x="345452" y="259080"/>
                </a:lnTo>
                <a:lnTo>
                  <a:pt x="338315" y="251460"/>
                </a:lnTo>
                <a:lnTo>
                  <a:pt x="336791" y="246380"/>
                </a:lnTo>
                <a:lnTo>
                  <a:pt x="341604" y="240030"/>
                </a:lnTo>
                <a:lnTo>
                  <a:pt x="349059" y="233680"/>
                </a:lnTo>
                <a:lnTo>
                  <a:pt x="353529" y="229870"/>
                </a:lnTo>
                <a:lnTo>
                  <a:pt x="369544" y="218440"/>
                </a:lnTo>
                <a:lnTo>
                  <a:pt x="374891" y="214630"/>
                </a:lnTo>
                <a:lnTo>
                  <a:pt x="388785" y="203200"/>
                </a:lnTo>
                <a:lnTo>
                  <a:pt x="402691" y="191770"/>
                </a:lnTo>
                <a:lnTo>
                  <a:pt x="407631" y="186690"/>
                </a:lnTo>
                <a:lnTo>
                  <a:pt x="426135" y="167640"/>
                </a:lnTo>
                <a:lnTo>
                  <a:pt x="429844" y="163830"/>
                </a:lnTo>
                <a:lnTo>
                  <a:pt x="443890" y="137160"/>
                </a:lnTo>
                <a:lnTo>
                  <a:pt x="449237" y="127000"/>
                </a:lnTo>
                <a:lnTo>
                  <a:pt x="453009" y="97790"/>
                </a:lnTo>
                <a:close/>
              </a:path>
            </a:pathLst>
          </a:custGeom>
          <a:solidFill>
            <a:srgbClr val="40A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6382" y="197310"/>
            <a:ext cx="945298" cy="50987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373613" y="6504921"/>
            <a:ext cx="33348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z="1400" spc="215" dirty="0">
                <a:solidFill>
                  <a:srgbClr val="929497"/>
                </a:solidFill>
                <a:latin typeface="Arial"/>
                <a:cs typeface="Arial"/>
              </a:rPr>
              <a:t>3</a:t>
            </a:r>
            <a:r>
              <a:rPr sz="1400" spc="190" dirty="0">
                <a:solidFill>
                  <a:srgbClr val="929497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122" name="Picture 2" descr="Страница соц. педагог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4253"/>
            <a:ext cx="2607620" cy="250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4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6714" y="17569"/>
            <a:ext cx="2707085" cy="1574815"/>
          </a:xfrm>
          <a:custGeom>
            <a:avLst/>
            <a:gdLst/>
            <a:ahLst/>
            <a:cxnLst/>
            <a:rect l="l" t="t" r="r" b="b"/>
            <a:pathLst>
              <a:path w="2237104" h="2455545">
                <a:moveTo>
                  <a:pt x="2236838" y="0"/>
                </a:moveTo>
                <a:lnTo>
                  <a:pt x="470359" y="0"/>
                </a:lnTo>
                <a:lnTo>
                  <a:pt x="76657" y="393699"/>
                </a:lnTo>
                <a:lnTo>
                  <a:pt x="0" y="474589"/>
                </a:lnTo>
                <a:lnTo>
                  <a:pt x="0" y="615932"/>
                </a:lnTo>
                <a:lnTo>
                  <a:pt x="76657" y="696848"/>
                </a:lnTo>
                <a:lnTo>
                  <a:pt x="1761528" y="2381731"/>
                </a:lnTo>
                <a:lnTo>
                  <a:pt x="1839126" y="2455240"/>
                </a:lnTo>
                <a:lnTo>
                  <a:pt x="1987021" y="2455240"/>
                </a:lnTo>
                <a:lnTo>
                  <a:pt x="2064614" y="2381731"/>
                </a:lnTo>
                <a:lnTo>
                  <a:pt x="2236838" y="2209514"/>
                </a:lnTo>
                <a:lnTo>
                  <a:pt x="2236838" y="0"/>
                </a:lnTo>
                <a:close/>
              </a:path>
            </a:pathLst>
          </a:custGeom>
          <a:solidFill>
            <a:srgbClr val="9DCA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655" y="6040184"/>
            <a:ext cx="1497618" cy="793720"/>
          </a:xfrm>
          <a:custGeom>
            <a:avLst/>
            <a:gdLst/>
            <a:ahLst/>
            <a:cxnLst/>
            <a:rect l="l" t="t" r="r" b="b"/>
            <a:pathLst>
              <a:path w="1237615" h="1237615">
                <a:moveTo>
                  <a:pt x="0" y="0"/>
                </a:moveTo>
                <a:lnTo>
                  <a:pt x="0" y="1237096"/>
                </a:lnTo>
                <a:lnTo>
                  <a:pt x="1237102" y="1237096"/>
                </a:lnTo>
                <a:lnTo>
                  <a:pt x="0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55" y="17568"/>
            <a:ext cx="739204" cy="391769"/>
          </a:xfrm>
          <a:custGeom>
            <a:avLst/>
            <a:gdLst/>
            <a:ahLst/>
            <a:cxnLst/>
            <a:rect l="l" t="t" r="r" b="b"/>
            <a:pathLst>
              <a:path w="610870" h="610870">
                <a:moveTo>
                  <a:pt x="610671" y="0"/>
                </a:moveTo>
                <a:lnTo>
                  <a:pt x="0" y="0"/>
                </a:lnTo>
                <a:lnTo>
                  <a:pt x="0" y="610669"/>
                </a:lnTo>
                <a:lnTo>
                  <a:pt x="610671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7258" y="1018060"/>
            <a:ext cx="8023174" cy="3573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4545">
              <a:lnSpc>
                <a:spcPct val="121000"/>
              </a:lnSpc>
              <a:spcBef>
                <a:spcPts val="100"/>
              </a:spcBef>
            </a:pPr>
            <a:r>
              <a:rPr lang="ru-RU" sz="1600" b="1" dirty="0" smtClean="0"/>
              <a:t>	Психолог</a:t>
            </a:r>
            <a:r>
              <a:rPr lang="ru-RU" sz="1600" dirty="0" smtClean="0"/>
              <a:t> </a:t>
            </a:r>
            <a:r>
              <a:rPr lang="ru-RU" sz="1600" dirty="0"/>
              <a:t>— это специалист, который помогает разобраться в самом себе: в своих эмоциях и переживаниях, в причинах проблем во взаимоотношениях с ровесниками, взрослыми. Психолог помогает самостоятельно принять решение, подходящее в данной ситуации именно тебе. С психологом ты можешь поговорить о потере контакта с родителями, о конфликтах в семье, о непонимании твоих желаний или о том, что сегодня является самым важным для тебя, помочь в вопросах учебы, семьи, межличностных отношений. </a:t>
            </a:r>
            <a:endParaRPr lang="ru-RU" sz="1600" dirty="0" smtClean="0"/>
          </a:p>
          <a:p>
            <a:pPr marL="12700" marR="804545">
              <a:lnSpc>
                <a:spcPct val="121000"/>
              </a:lnSpc>
              <a:spcBef>
                <a:spcPts val="100"/>
              </a:spcBef>
            </a:pPr>
            <a:r>
              <a:rPr lang="ru-RU" sz="1600" dirty="0"/>
              <a:t>	</a:t>
            </a:r>
            <a:r>
              <a:rPr lang="ru-RU" sz="1600" dirty="0" smtClean="0"/>
              <a:t>Однако </a:t>
            </a:r>
            <a:r>
              <a:rPr lang="ru-RU" sz="1600" dirty="0"/>
              <a:t>не нужно воспринимать психолога как специалиста, который работает только с проблемами. Участие психолога может быть и позитивным, он может помочь безболезненно пройти адаптацию и помочь раскрыть ваш потенциал. </a:t>
            </a:r>
            <a:endParaRPr sz="1550" dirty="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0748" y="238321"/>
            <a:ext cx="1355056" cy="70290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295" y="4761338"/>
            <a:ext cx="902006" cy="58806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45428" y="4740913"/>
            <a:ext cx="548640" cy="312764"/>
          </a:xfrm>
          <a:custGeom>
            <a:avLst/>
            <a:gdLst/>
            <a:ahLst/>
            <a:cxnLst/>
            <a:rect l="l" t="t" r="r" b="b"/>
            <a:pathLst>
              <a:path w="453390" h="487679">
                <a:moveTo>
                  <a:pt x="170497" y="270878"/>
                </a:moveTo>
                <a:lnTo>
                  <a:pt x="170383" y="250558"/>
                </a:lnTo>
                <a:lnTo>
                  <a:pt x="170205" y="250558"/>
                </a:lnTo>
                <a:lnTo>
                  <a:pt x="170205" y="230238"/>
                </a:lnTo>
                <a:lnTo>
                  <a:pt x="170103" y="228968"/>
                </a:lnTo>
                <a:lnTo>
                  <a:pt x="169862" y="228968"/>
                </a:lnTo>
                <a:lnTo>
                  <a:pt x="169862" y="208648"/>
                </a:lnTo>
                <a:lnTo>
                  <a:pt x="169087" y="208648"/>
                </a:lnTo>
                <a:lnTo>
                  <a:pt x="169087" y="187058"/>
                </a:lnTo>
                <a:lnTo>
                  <a:pt x="168389" y="187058"/>
                </a:lnTo>
                <a:lnTo>
                  <a:pt x="168389" y="183248"/>
                </a:lnTo>
                <a:lnTo>
                  <a:pt x="161848" y="183248"/>
                </a:lnTo>
                <a:lnTo>
                  <a:pt x="161848" y="187058"/>
                </a:lnTo>
                <a:lnTo>
                  <a:pt x="161645" y="187058"/>
                </a:lnTo>
                <a:lnTo>
                  <a:pt x="161645" y="208648"/>
                </a:lnTo>
                <a:lnTo>
                  <a:pt x="161671" y="228968"/>
                </a:lnTo>
                <a:lnTo>
                  <a:pt x="161836" y="228968"/>
                </a:lnTo>
                <a:lnTo>
                  <a:pt x="161836" y="230238"/>
                </a:lnTo>
                <a:lnTo>
                  <a:pt x="162140" y="230238"/>
                </a:lnTo>
                <a:lnTo>
                  <a:pt x="162140" y="250558"/>
                </a:lnTo>
                <a:lnTo>
                  <a:pt x="162763" y="250558"/>
                </a:lnTo>
                <a:lnTo>
                  <a:pt x="162763" y="270878"/>
                </a:lnTo>
                <a:lnTo>
                  <a:pt x="163156" y="270878"/>
                </a:lnTo>
                <a:lnTo>
                  <a:pt x="163156" y="275958"/>
                </a:lnTo>
                <a:lnTo>
                  <a:pt x="163258" y="277228"/>
                </a:lnTo>
                <a:lnTo>
                  <a:pt x="167093" y="277228"/>
                </a:lnTo>
                <a:lnTo>
                  <a:pt x="167093" y="275958"/>
                </a:lnTo>
                <a:lnTo>
                  <a:pt x="170497" y="275958"/>
                </a:lnTo>
                <a:lnTo>
                  <a:pt x="170497" y="270878"/>
                </a:lnTo>
                <a:close/>
              </a:path>
              <a:path w="453390" h="487679">
                <a:moveTo>
                  <a:pt x="195122" y="230657"/>
                </a:moveTo>
                <a:lnTo>
                  <a:pt x="195033" y="218732"/>
                </a:lnTo>
                <a:lnTo>
                  <a:pt x="194729" y="206806"/>
                </a:lnTo>
                <a:lnTo>
                  <a:pt x="194652" y="203238"/>
                </a:lnTo>
                <a:lnTo>
                  <a:pt x="187871" y="259981"/>
                </a:lnTo>
                <a:lnTo>
                  <a:pt x="195008" y="259080"/>
                </a:lnTo>
                <a:lnTo>
                  <a:pt x="195008" y="254482"/>
                </a:lnTo>
                <a:lnTo>
                  <a:pt x="195084" y="242570"/>
                </a:lnTo>
                <a:lnTo>
                  <a:pt x="195122" y="230657"/>
                </a:lnTo>
                <a:close/>
              </a:path>
              <a:path w="453390" h="487679">
                <a:moveTo>
                  <a:pt x="236169" y="297167"/>
                </a:moveTo>
                <a:lnTo>
                  <a:pt x="233248" y="256946"/>
                </a:lnTo>
                <a:lnTo>
                  <a:pt x="231787" y="240995"/>
                </a:lnTo>
                <a:lnTo>
                  <a:pt x="225628" y="241808"/>
                </a:lnTo>
                <a:lnTo>
                  <a:pt x="228295" y="293116"/>
                </a:lnTo>
                <a:lnTo>
                  <a:pt x="228638" y="298056"/>
                </a:lnTo>
                <a:lnTo>
                  <a:pt x="236169" y="297167"/>
                </a:lnTo>
                <a:close/>
              </a:path>
              <a:path w="453390" h="487679">
                <a:moveTo>
                  <a:pt x="277456" y="359778"/>
                </a:moveTo>
                <a:lnTo>
                  <a:pt x="277152" y="359778"/>
                </a:lnTo>
                <a:lnTo>
                  <a:pt x="277152" y="328028"/>
                </a:lnTo>
                <a:lnTo>
                  <a:pt x="276606" y="328028"/>
                </a:lnTo>
                <a:lnTo>
                  <a:pt x="276606" y="296278"/>
                </a:lnTo>
                <a:lnTo>
                  <a:pt x="276313" y="296278"/>
                </a:lnTo>
                <a:lnTo>
                  <a:pt x="276313" y="295008"/>
                </a:lnTo>
                <a:lnTo>
                  <a:pt x="275945" y="295008"/>
                </a:lnTo>
                <a:lnTo>
                  <a:pt x="275945" y="264528"/>
                </a:lnTo>
                <a:lnTo>
                  <a:pt x="275577" y="264528"/>
                </a:lnTo>
                <a:lnTo>
                  <a:pt x="275577" y="263258"/>
                </a:lnTo>
                <a:lnTo>
                  <a:pt x="275069" y="263258"/>
                </a:lnTo>
                <a:lnTo>
                  <a:pt x="275069" y="232778"/>
                </a:lnTo>
                <a:lnTo>
                  <a:pt x="274548" y="232778"/>
                </a:lnTo>
                <a:lnTo>
                  <a:pt x="274548" y="231508"/>
                </a:lnTo>
                <a:lnTo>
                  <a:pt x="274434" y="227698"/>
                </a:lnTo>
                <a:lnTo>
                  <a:pt x="267830" y="227698"/>
                </a:lnTo>
                <a:lnTo>
                  <a:pt x="267830" y="231508"/>
                </a:lnTo>
                <a:lnTo>
                  <a:pt x="267830" y="232778"/>
                </a:lnTo>
                <a:lnTo>
                  <a:pt x="267893" y="263258"/>
                </a:lnTo>
                <a:lnTo>
                  <a:pt x="267970" y="264528"/>
                </a:lnTo>
                <a:lnTo>
                  <a:pt x="268211" y="264528"/>
                </a:lnTo>
                <a:lnTo>
                  <a:pt x="268211" y="295008"/>
                </a:lnTo>
                <a:lnTo>
                  <a:pt x="268452" y="295008"/>
                </a:lnTo>
                <a:lnTo>
                  <a:pt x="268452" y="296278"/>
                </a:lnTo>
                <a:lnTo>
                  <a:pt x="268795" y="296278"/>
                </a:lnTo>
                <a:lnTo>
                  <a:pt x="268795" y="328028"/>
                </a:lnTo>
                <a:lnTo>
                  <a:pt x="269494" y="328028"/>
                </a:lnTo>
                <a:lnTo>
                  <a:pt x="269494" y="359778"/>
                </a:lnTo>
                <a:lnTo>
                  <a:pt x="269925" y="359778"/>
                </a:lnTo>
                <a:lnTo>
                  <a:pt x="269925" y="364858"/>
                </a:lnTo>
                <a:lnTo>
                  <a:pt x="277456" y="364858"/>
                </a:lnTo>
                <a:lnTo>
                  <a:pt x="277456" y="359778"/>
                </a:lnTo>
                <a:close/>
              </a:path>
              <a:path w="453390" h="487679">
                <a:moveTo>
                  <a:pt x="287489" y="133438"/>
                </a:moveTo>
                <a:lnTo>
                  <a:pt x="272605" y="187629"/>
                </a:lnTo>
                <a:lnTo>
                  <a:pt x="280289" y="188734"/>
                </a:lnTo>
                <a:lnTo>
                  <a:pt x="285851" y="149402"/>
                </a:lnTo>
                <a:lnTo>
                  <a:pt x="287489" y="133438"/>
                </a:lnTo>
                <a:close/>
              </a:path>
              <a:path w="453390" h="487679">
                <a:moveTo>
                  <a:pt x="453009" y="97790"/>
                </a:moveTo>
                <a:lnTo>
                  <a:pt x="445630" y="71120"/>
                </a:lnTo>
                <a:lnTo>
                  <a:pt x="428625" y="49530"/>
                </a:lnTo>
                <a:lnTo>
                  <a:pt x="411251" y="38100"/>
                </a:lnTo>
                <a:lnTo>
                  <a:pt x="403529" y="33020"/>
                </a:lnTo>
                <a:lnTo>
                  <a:pt x="381203" y="27940"/>
                </a:lnTo>
                <a:lnTo>
                  <a:pt x="360451" y="30480"/>
                </a:lnTo>
                <a:lnTo>
                  <a:pt x="340487" y="38100"/>
                </a:lnTo>
                <a:lnTo>
                  <a:pt x="299110" y="63500"/>
                </a:lnTo>
                <a:lnTo>
                  <a:pt x="262521" y="90170"/>
                </a:lnTo>
                <a:lnTo>
                  <a:pt x="243547" y="106680"/>
                </a:lnTo>
                <a:lnTo>
                  <a:pt x="237693" y="107950"/>
                </a:lnTo>
                <a:lnTo>
                  <a:pt x="229997" y="101600"/>
                </a:lnTo>
                <a:lnTo>
                  <a:pt x="217335" y="86360"/>
                </a:lnTo>
                <a:lnTo>
                  <a:pt x="199834" y="64770"/>
                </a:lnTo>
                <a:lnTo>
                  <a:pt x="174040" y="35560"/>
                </a:lnTo>
                <a:lnTo>
                  <a:pt x="141033" y="11430"/>
                </a:lnTo>
                <a:lnTo>
                  <a:pt x="101917" y="0"/>
                </a:lnTo>
                <a:lnTo>
                  <a:pt x="57772" y="11430"/>
                </a:lnTo>
                <a:lnTo>
                  <a:pt x="35407" y="29210"/>
                </a:lnTo>
                <a:lnTo>
                  <a:pt x="18694" y="50800"/>
                </a:lnTo>
                <a:lnTo>
                  <a:pt x="10058" y="76200"/>
                </a:lnTo>
                <a:lnTo>
                  <a:pt x="11874" y="104140"/>
                </a:lnTo>
                <a:lnTo>
                  <a:pt x="27038" y="137160"/>
                </a:lnTo>
                <a:lnTo>
                  <a:pt x="49479" y="166370"/>
                </a:lnTo>
                <a:lnTo>
                  <a:pt x="73723" y="194310"/>
                </a:lnTo>
                <a:lnTo>
                  <a:pt x="94284" y="224790"/>
                </a:lnTo>
                <a:lnTo>
                  <a:pt x="96075" y="227330"/>
                </a:lnTo>
                <a:lnTo>
                  <a:pt x="101498" y="226060"/>
                </a:lnTo>
                <a:lnTo>
                  <a:pt x="98412" y="219710"/>
                </a:lnTo>
                <a:lnTo>
                  <a:pt x="96761" y="215900"/>
                </a:lnTo>
                <a:lnTo>
                  <a:pt x="95859" y="214630"/>
                </a:lnTo>
                <a:lnTo>
                  <a:pt x="95034" y="213360"/>
                </a:lnTo>
                <a:lnTo>
                  <a:pt x="95859" y="213360"/>
                </a:lnTo>
                <a:lnTo>
                  <a:pt x="96481" y="212090"/>
                </a:lnTo>
                <a:lnTo>
                  <a:pt x="96545" y="210820"/>
                </a:lnTo>
                <a:lnTo>
                  <a:pt x="97066" y="205740"/>
                </a:lnTo>
                <a:lnTo>
                  <a:pt x="98298" y="193040"/>
                </a:lnTo>
                <a:lnTo>
                  <a:pt x="98996" y="184150"/>
                </a:lnTo>
                <a:lnTo>
                  <a:pt x="99568" y="170180"/>
                </a:lnTo>
                <a:lnTo>
                  <a:pt x="93599" y="168910"/>
                </a:lnTo>
                <a:lnTo>
                  <a:pt x="92989" y="173990"/>
                </a:lnTo>
                <a:lnTo>
                  <a:pt x="92024" y="181610"/>
                </a:lnTo>
                <a:lnTo>
                  <a:pt x="91300" y="189230"/>
                </a:lnTo>
                <a:lnTo>
                  <a:pt x="90766" y="195580"/>
                </a:lnTo>
                <a:lnTo>
                  <a:pt x="90385" y="199390"/>
                </a:lnTo>
                <a:lnTo>
                  <a:pt x="90043" y="205740"/>
                </a:lnTo>
                <a:lnTo>
                  <a:pt x="89027" y="203200"/>
                </a:lnTo>
                <a:lnTo>
                  <a:pt x="87985" y="201930"/>
                </a:lnTo>
                <a:lnTo>
                  <a:pt x="85801" y="199390"/>
                </a:lnTo>
                <a:lnTo>
                  <a:pt x="84709" y="196850"/>
                </a:lnTo>
                <a:lnTo>
                  <a:pt x="83540" y="195580"/>
                </a:lnTo>
                <a:lnTo>
                  <a:pt x="83680" y="195580"/>
                </a:lnTo>
                <a:lnTo>
                  <a:pt x="84912" y="187960"/>
                </a:lnTo>
                <a:lnTo>
                  <a:pt x="85737" y="182880"/>
                </a:lnTo>
                <a:lnTo>
                  <a:pt x="87350" y="170180"/>
                </a:lnTo>
                <a:lnTo>
                  <a:pt x="88557" y="158750"/>
                </a:lnTo>
                <a:lnTo>
                  <a:pt x="89433" y="146050"/>
                </a:lnTo>
                <a:lnTo>
                  <a:pt x="89712" y="140970"/>
                </a:lnTo>
                <a:lnTo>
                  <a:pt x="83604" y="140970"/>
                </a:lnTo>
                <a:lnTo>
                  <a:pt x="77851" y="180340"/>
                </a:lnTo>
                <a:lnTo>
                  <a:pt x="77381" y="187960"/>
                </a:lnTo>
                <a:lnTo>
                  <a:pt x="74079" y="182880"/>
                </a:lnTo>
                <a:lnTo>
                  <a:pt x="73190" y="182880"/>
                </a:lnTo>
                <a:lnTo>
                  <a:pt x="72364" y="181610"/>
                </a:lnTo>
                <a:lnTo>
                  <a:pt x="73545" y="173990"/>
                </a:lnTo>
                <a:lnTo>
                  <a:pt x="73748" y="172720"/>
                </a:lnTo>
                <a:lnTo>
                  <a:pt x="74663" y="165100"/>
                </a:lnTo>
                <a:lnTo>
                  <a:pt x="76492" y="125730"/>
                </a:lnTo>
                <a:lnTo>
                  <a:pt x="70307" y="124460"/>
                </a:lnTo>
                <a:lnTo>
                  <a:pt x="69697" y="129540"/>
                </a:lnTo>
                <a:lnTo>
                  <a:pt x="68300" y="139700"/>
                </a:lnTo>
                <a:lnTo>
                  <a:pt x="67221" y="149860"/>
                </a:lnTo>
                <a:lnTo>
                  <a:pt x="66459" y="158750"/>
                </a:lnTo>
                <a:lnTo>
                  <a:pt x="66065" y="166370"/>
                </a:lnTo>
                <a:lnTo>
                  <a:pt x="65849" y="173990"/>
                </a:lnTo>
                <a:lnTo>
                  <a:pt x="64414" y="171450"/>
                </a:lnTo>
                <a:lnTo>
                  <a:pt x="60109" y="166370"/>
                </a:lnTo>
                <a:lnTo>
                  <a:pt x="58661" y="165100"/>
                </a:lnTo>
                <a:lnTo>
                  <a:pt x="57226" y="162560"/>
                </a:lnTo>
                <a:lnTo>
                  <a:pt x="57581" y="162560"/>
                </a:lnTo>
                <a:lnTo>
                  <a:pt x="57645" y="161290"/>
                </a:lnTo>
                <a:lnTo>
                  <a:pt x="58204" y="156210"/>
                </a:lnTo>
                <a:lnTo>
                  <a:pt x="62153" y="110490"/>
                </a:lnTo>
                <a:lnTo>
                  <a:pt x="62369" y="104140"/>
                </a:lnTo>
                <a:lnTo>
                  <a:pt x="56210" y="104140"/>
                </a:lnTo>
                <a:lnTo>
                  <a:pt x="55575" y="107950"/>
                </a:lnTo>
                <a:lnTo>
                  <a:pt x="54102" y="119380"/>
                </a:lnTo>
                <a:lnTo>
                  <a:pt x="53073" y="130810"/>
                </a:lnTo>
                <a:lnTo>
                  <a:pt x="51333" y="156210"/>
                </a:lnTo>
                <a:lnTo>
                  <a:pt x="48996" y="152400"/>
                </a:lnTo>
                <a:lnTo>
                  <a:pt x="45580" y="148590"/>
                </a:lnTo>
                <a:lnTo>
                  <a:pt x="44488" y="146050"/>
                </a:lnTo>
                <a:lnTo>
                  <a:pt x="45250" y="146050"/>
                </a:lnTo>
                <a:lnTo>
                  <a:pt x="45148" y="143510"/>
                </a:lnTo>
                <a:lnTo>
                  <a:pt x="45034" y="138430"/>
                </a:lnTo>
                <a:lnTo>
                  <a:pt x="44627" y="120650"/>
                </a:lnTo>
                <a:lnTo>
                  <a:pt x="44221" y="109220"/>
                </a:lnTo>
                <a:lnTo>
                  <a:pt x="43459" y="93980"/>
                </a:lnTo>
                <a:lnTo>
                  <a:pt x="37566" y="93980"/>
                </a:lnTo>
                <a:lnTo>
                  <a:pt x="37642" y="111760"/>
                </a:lnTo>
                <a:lnTo>
                  <a:pt x="37858" y="124460"/>
                </a:lnTo>
                <a:lnTo>
                  <a:pt x="38252" y="138430"/>
                </a:lnTo>
                <a:lnTo>
                  <a:pt x="36487" y="135890"/>
                </a:lnTo>
                <a:lnTo>
                  <a:pt x="34836" y="132080"/>
                </a:lnTo>
                <a:lnTo>
                  <a:pt x="33324" y="129540"/>
                </a:lnTo>
                <a:lnTo>
                  <a:pt x="34074" y="120650"/>
                </a:lnTo>
                <a:lnTo>
                  <a:pt x="34531" y="114300"/>
                </a:lnTo>
                <a:lnTo>
                  <a:pt x="35560" y="97790"/>
                </a:lnTo>
                <a:lnTo>
                  <a:pt x="36118" y="87630"/>
                </a:lnTo>
                <a:lnTo>
                  <a:pt x="36817" y="69850"/>
                </a:lnTo>
                <a:lnTo>
                  <a:pt x="30848" y="68580"/>
                </a:lnTo>
                <a:lnTo>
                  <a:pt x="30518" y="73660"/>
                </a:lnTo>
                <a:lnTo>
                  <a:pt x="29540" y="83820"/>
                </a:lnTo>
                <a:lnTo>
                  <a:pt x="28765" y="93980"/>
                </a:lnTo>
                <a:lnTo>
                  <a:pt x="28194" y="102870"/>
                </a:lnTo>
                <a:lnTo>
                  <a:pt x="27838" y="110490"/>
                </a:lnTo>
                <a:lnTo>
                  <a:pt x="27482" y="114300"/>
                </a:lnTo>
                <a:lnTo>
                  <a:pt x="26543" y="114300"/>
                </a:lnTo>
                <a:lnTo>
                  <a:pt x="24282" y="109220"/>
                </a:lnTo>
                <a:lnTo>
                  <a:pt x="19964" y="99060"/>
                </a:lnTo>
                <a:lnTo>
                  <a:pt x="17957" y="82550"/>
                </a:lnTo>
                <a:lnTo>
                  <a:pt x="23799" y="62230"/>
                </a:lnTo>
                <a:lnTo>
                  <a:pt x="38481" y="40640"/>
                </a:lnTo>
                <a:lnTo>
                  <a:pt x="62979" y="21590"/>
                </a:lnTo>
                <a:lnTo>
                  <a:pt x="105105" y="11430"/>
                </a:lnTo>
                <a:lnTo>
                  <a:pt x="143484" y="25400"/>
                </a:lnTo>
                <a:lnTo>
                  <a:pt x="177901" y="55880"/>
                </a:lnTo>
                <a:lnTo>
                  <a:pt x="208203" y="91440"/>
                </a:lnTo>
                <a:lnTo>
                  <a:pt x="234188" y="124460"/>
                </a:lnTo>
                <a:lnTo>
                  <a:pt x="236715" y="127000"/>
                </a:lnTo>
                <a:lnTo>
                  <a:pt x="240474" y="127000"/>
                </a:lnTo>
                <a:lnTo>
                  <a:pt x="243027" y="124460"/>
                </a:lnTo>
                <a:lnTo>
                  <a:pt x="256755" y="110490"/>
                </a:lnTo>
                <a:lnTo>
                  <a:pt x="259740" y="107950"/>
                </a:lnTo>
                <a:lnTo>
                  <a:pt x="318731" y="63500"/>
                </a:lnTo>
                <a:lnTo>
                  <a:pt x="354596" y="43180"/>
                </a:lnTo>
                <a:lnTo>
                  <a:pt x="373253" y="38100"/>
                </a:lnTo>
                <a:lnTo>
                  <a:pt x="389305" y="39370"/>
                </a:lnTo>
                <a:lnTo>
                  <a:pt x="430263" y="67310"/>
                </a:lnTo>
                <a:lnTo>
                  <a:pt x="442874" y="100330"/>
                </a:lnTo>
                <a:lnTo>
                  <a:pt x="442264" y="114300"/>
                </a:lnTo>
                <a:lnTo>
                  <a:pt x="439153" y="125730"/>
                </a:lnTo>
                <a:lnTo>
                  <a:pt x="434009" y="137160"/>
                </a:lnTo>
                <a:lnTo>
                  <a:pt x="435940" y="120650"/>
                </a:lnTo>
                <a:lnTo>
                  <a:pt x="436626" y="107950"/>
                </a:lnTo>
                <a:lnTo>
                  <a:pt x="425450" y="146050"/>
                </a:lnTo>
                <a:lnTo>
                  <a:pt x="425246" y="147320"/>
                </a:lnTo>
                <a:lnTo>
                  <a:pt x="426072" y="148590"/>
                </a:lnTo>
                <a:lnTo>
                  <a:pt x="427177" y="149860"/>
                </a:lnTo>
                <a:lnTo>
                  <a:pt x="425056" y="152400"/>
                </a:lnTo>
                <a:lnTo>
                  <a:pt x="422922" y="156210"/>
                </a:lnTo>
                <a:lnTo>
                  <a:pt x="417931" y="162560"/>
                </a:lnTo>
                <a:lnTo>
                  <a:pt x="412445" y="167640"/>
                </a:lnTo>
                <a:lnTo>
                  <a:pt x="413600" y="157480"/>
                </a:lnTo>
                <a:lnTo>
                  <a:pt x="414705" y="148590"/>
                </a:lnTo>
                <a:lnTo>
                  <a:pt x="416064" y="137160"/>
                </a:lnTo>
                <a:lnTo>
                  <a:pt x="417347" y="124460"/>
                </a:lnTo>
                <a:lnTo>
                  <a:pt x="418185" y="111760"/>
                </a:lnTo>
                <a:lnTo>
                  <a:pt x="418299" y="109220"/>
                </a:lnTo>
                <a:lnTo>
                  <a:pt x="418401" y="105410"/>
                </a:lnTo>
                <a:lnTo>
                  <a:pt x="412229" y="105410"/>
                </a:lnTo>
                <a:lnTo>
                  <a:pt x="411480" y="109220"/>
                </a:lnTo>
                <a:lnTo>
                  <a:pt x="409244" y="124460"/>
                </a:lnTo>
                <a:lnTo>
                  <a:pt x="407530" y="138430"/>
                </a:lnTo>
                <a:lnTo>
                  <a:pt x="404774" y="168910"/>
                </a:lnTo>
                <a:lnTo>
                  <a:pt x="404634" y="170180"/>
                </a:lnTo>
                <a:lnTo>
                  <a:pt x="405726" y="171450"/>
                </a:lnTo>
                <a:lnTo>
                  <a:pt x="406412" y="172720"/>
                </a:lnTo>
                <a:lnTo>
                  <a:pt x="407162" y="172720"/>
                </a:lnTo>
                <a:lnTo>
                  <a:pt x="404355" y="175260"/>
                </a:lnTo>
                <a:lnTo>
                  <a:pt x="401624" y="177800"/>
                </a:lnTo>
                <a:lnTo>
                  <a:pt x="395795" y="182880"/>
                </a:lnTo>
                <a:lnTo>
                  <a:pt x="392849" y="184150"/>
                </a:lnTo>
                <a:lnTo>
                  <a:pt x="389902" y="186690"/>
                </a:lnTo>
                <a:lnTo>
                  <a:pt x="390994" y="176530"/>
                </a:lnTo>
                <a:lnTo>
                  <a:pt x="393611" y="128270"/>
                </a:lnTo>
                <a:lnTo>
                  <a:pt x="393750" y="120650"/>
                </a:lnTo>
                <a:lnTo>
                  <a:pt x="387565" y="119380"/>
                </a:lnTo>
                <a:lnTo>
                  <a:pt x="387032" y="124460"/>
                </a:lnTo>
                <a:lnTo>
                  <a:pt x="384873" y="140970"/>
                </a:lnTo>
                <a:lnTo>
                  <a:pt x="381596" y="181610"/>
                </a:lnTo>
                <a:lnTo>
                  <a:pt x="381203" y="194310"/>
                </a:lnTo>
                <a:lnTo>
                  <a:pt x="380098" y="194310"/>
                </a:lnTo>
                <a:lnTo>
                  <a:pt x="379628" y="195580"/>
                </a:lnTo>
                <a:lnTo>
                  <a:pt x="372986" y="200660"/>
                </a:lnTo>
                <a:lnTo>
                  <a:pt x="369697" y="203200"/>
                </a:lnTo>
                <a:lnTo>
                  <a:pt x="371195" y="193040"/>
                </a:lnTo>
                <a:lnTo>
                  <a:pt x="372529" y="184150"/>
                </a:lnTo>
                <a:lnTo>
                  <a:pt x="374142" y="172720"/>
                </a:lnTo>
                <a:lnTo>
                  <a:pt x="375729" y="158750"/>
                </a:lnTo>
                <a:lnTo>
                  <a:pt x="376961" y="143510"/>
                </a:lnTo>
                <a:lnTo>
                  <a:pt x="377228" y="138430"/>
                </a:lnTo>
                <a:lnTo>
                  <a:pt x="370928" y="138430"/>
                </a:lnTo>
                <a:lnTo>
                  <a:pt x="370039" y="142240"/>
                </a:lnTo>
                <a:lnTo>
                  <a:pt x="367106" y="158750"/>
                </a:lnTo>
                <a:lnTo>
                  <a:pt x="364909" y="175260"/>
                </a:lnTo>
                <a:lnTo>
                  <a:pt x="362089" y="199390"/>
                </a:lnTo>
                <a:lnTo>
                  <a:pt x="360718" y="210820"/>
                </a:lnTo>
                <a:lnTo>
                  <a:pt x="359143" y="212090"/>
                </a:lnTo>
                <a:lnTo>
                  <a:pt x="357492" y="213360"/>
                </a:lnTo>
                <a:lnTo>
                  <a:pt x="351129" y="218440"/>
                </a:lnTo>
                <a:lnTo>
                  <a:pt x="351955" y="210820"/>
                </a:lnTo>
                <a:lnTo>
                  <a:pt x="352742" y="204470"/>
                </a:lnTo>
                <a:lnTo>
                  <a:pt x="354723" y="184150"/>
                </a:lnTo>
                <a:lnTo>
                  <a:pt x="355358" y="173990"/>
                </a:lnTo>
                <a:lnTo>
                  <a:pt x="355473" y="171450"/>
                </a:lnTo>
                <a:lnTo>
                  <a:pt x="355587" y="167640"/>
                </a:lnTo>
                <a:lnTo>
                  <a:pt x="349478" y="167640"/>
                </a:lnTo>
                <a:lnTo>
                  <a:pt x="348729" y="171450"/>
                </a:lnTo>
                <a:lnTo>
                  <a:pt x="346925" y="184150"/>
                </a:lnTo>
                <a:lnTo>
                  <a:pt x="345490" y="196850"/>
                </a:lnTo>
                <a:lnTo>
                  <a:pt x="342900" y="223520"/>
                </a:lnTo>
                <a:lnTo>
                  <a:pt x="343115" y="224790"/>
                </a:lnTo>
                <a:lnTo>
                  <a:pt x="343395" y="224790"/>
                </a:lnTo>
                <a:lnTo>
                  <a:pt x="341744" y="227330"/>
                </a:lnTo>
                <a:lnTo>
                  <a:pt x="340029" y="228600"/>
                </a:lnTo>
                <a:lnTo>
                  <a:pt x="333375" y="233680"/>
                </a:lnTo>
                <a:lnTo>
                  <a:pt x="334695" y="223520"/>
                </a:lnTo>
                <a:lnTo>
                  <a:pt x="336270" y="210820"/>
                </a:lnTo>
                <a:lnTo>
                  <a:pt x="336943" y="203200"/>
                </a:lnTo>
                <a:lnTo>
                  <a:pt x="337286" y="198120"/>
                </a:lnTo>
                <a:lnTo>
                  <a:pt x="331190" y="198120"/>
                </a:lnTo>
                <a:lnTo>
                  <a:pt x="330365" y="201930"/>
                </a:lnTo>
                <a:lnTo>
                  <a:pt x="328714" y="212090"/>
                </a:lnTo>
                <a:lnTo>
                  <a:pt x="327431" y="220980"/>
                </a:lnTo>
                <a:lnTo>
                  <a:pt x="326440" y="228600"/>
                </a:lnTo>
                <a:lnTo>
                  <a:pt x="325716" y="233680"/>
                </a:lnTo>
                <a:lnTo>
                  <a:pt x="324891" y="241300"/>
                </a:lnTo>
                <a:lnTo>
                  <a:pt x="323100" y="242570"/>
                </a:lnTo>
                <a:lnTo>
                  <a:pt x="323037" y="243840"/>
                </a:lnTo>
                <a:lnTo>
                  <a:pt x="323862" y="246380"/>
                </a:lnTo>
                <a:lnTo>
                  <a:pt x="323240" y="247650"/>
                </a:lnTo>
                <a:lnTo>
                  <a:pt x="322554" y="247650"/>
                </a:lnTo>
                <a:lnTo>
                  <a:pt x="322414" y="251460"/>
                </a:lnTo>
                <a:lnTo>
                  <a:pt x="351040" y="280670"/>
                </a:lnTo>
                <a:lnTo>
                  <a:pt x="398576" y="339090"/>
                </a:lnTo>
                <a:lnTo>
                  <a:pt x="417715" y="372110"/>
                </a:lnTo>
                <a:lnTo>
                  <a:pt x="426897" y="405130"/>
                </a:lnTo>
                <a:lnTo>
                  <a:pt x="424294" y="421640"/>
                </a:lnTo>
                <a:lnTo>
                  <a:pt x="415531" y="436880"/>
                </a:lnTo>
                <a:lnTo>
                  <a:pt x="414235" y="439420"/>
                </a:lnTo>
                <a:lnTo>
                  <a:pt x="411899" y="441960"/>
                </a:lnTo>
                <a:lnTo>
                  <a:pt x="411213" y="443230"/>
                </a:lnTo>
                <a:lnTo>
                  <a:pt x="411099" y="433070"/>
                </a:lnTo>
                <a:lnTo>
                  <a:pt x="410997" y="427990"/>
                </a:lnTo>
                <a:lnTo>
                  <a:pt x="410044" y="416560"/>
                </a:lnTo>
                <a:lnTo>
                  <a:pt x="403745" y="416560"/>
                </a:lnTo>
                <a:lnTo>
                  <a:pt x="403466" y="420370"/>
                </a:lnTo>
                <a:lnTo>
                  <a:pt x="403047" y="427990"/>
                </a:lnTo>
                <a:lnTo>
                  <a:pt x="403021" y="435610"/>
                </a:lnTo>
                <a:lnTo>
                  <a:pt x="403148" y="441960"/>
                </a:lnTo>
                <a:lnTo>
                  <a:pt x="403263" y="450850"/>
                </a:lnTo>
                <a:lnTo>
                  <a:pt x="401078" y="452120"/>
                </a:lnTo>
                <a:lnTo>
                  <a:pt x="398881" y="454660"/>
                </a:lnTo>
                <a:lnTo>
                  <a:pt x="394081" y="458470"/>
                </a:lnTo>
                <a:lnTo>
                  <a:pt x="389013" y="461010"/>
                </a:lnTo>
                <a:lnTo>
                  <a:pt x="388721" y="453390"/>
                </a:lnTo>
                <a:lnTo>
                  <a:pt x="388467" y="441960"/>
                </a:lnTo>
                <a:lnTo>
                  <a:pt x="387032" y="429260"/>
                </a:lnTo>
                <a:lnTo>
                  <a:pt x="380784" y="429260"/>
                </a:lnTo>
                <a:lnTo>
                  <a:pt x="380707" y="431800"/>
                </a:lnTo>
                <a:lnTo>
                  <a:pt x="380593" y="444500"/>
                </a:lnTo>
                <a:lnTo>
                  <a:pt x="380707" y="449580"/>
                </a:lnTo>
                <a:lnTo>
                  <a:pt x="381139" y="459740"/>
                </a:lnTo>
                <a:lnTo>
                  <a:pt x="381342" y="466090"/>
                </a:lnTo>
                <a:lnTo>
                  <a:pt x="380098" y="466090"/>
                </a:lnTo>
                <a:lnTo>
                  <a:pt x="378802" y="467360"/>
                </a:lnTo>
                <a:lnTo>
                  <a:pt x="376135" y="468630"/>
                </a:lnTo>
                <a:lnTo>
                  <a:pt x="374840" y="468630"/>
                </a:lnTo>
                <a:lnTo>
                  <a:pt x="373456" y="469900"/>
                </a:lnTo>
                <a:lnTo>
                  <a:pt x="373938" y="464820"/>
                </a:lnTo>
                <a:lnTo>
                  <a:pt x="374243" y="461010"/>
                </a:lnTo>
                <a:lnTo>
                  <a:pt x="374142" y="445770"/>
                </a:lnTo>
                <a:lnTo>
                  <a:pt x="373799" y="435610"/>
                </a:lnTo>
                <a:lnTo>
                  <a:pt x="367563" y="435610"/>
                </a:lnTo>
                <a:lnTo>
                  <a:pt x="366128" y="448310"/>
                </a:lnTo>
                <a:lnTo>
                  <a:pt x="365353" y="455930"/>
                </a:lnTo>
                <a:lnTo>
                  <a:pt x="364871" y="463550"/>
                </a:lnTo>
                <a:lnTo>
                  <a:pt x="364756" y="472440"/>
                </a:lnTo>
                <a:lnTo>
                  <a:pt x="365036" y="472440"/>
                </a:lnTo>
                <a:lnTo>
                  <a:pt x="362851" y="473710"/>
                </a:lnTo>
                <a:lnTo>
                  <a:pt x="360578" y="474980"/>
                </a:lnTo>
                <a:lnTo>
                  <a:pt x="356133" y="476250"/>
                </a:lnTo>
                <a:lnTo>
                  <a:pt x="351599" y="476250"/>
                </a:lnTo>
                <a:lnTo>
                  <a:pt x="350024" y="477520"/>
                </a:lnTo>
                <a:lnTo>
                  <a:pt x="347027" y="477520"/>
                </a:lnTo>
                <a:lnTo>
                  <a:pt x="345960" y="459740"/>
                </a:lnTo>
                <a:lnTo>
                  <a:pt x="345224" y="452120"/>
                </a:lnTo>
                <a:lnTo>
                  <a:pt x="344208" y="444500"/>
                </a:lnTo>
                <a:lnTo>
                  <a:pt x="343585" y="440690"/>
                </a:lnTo>
                <a:lnTo>
                  <a:pt x="337426" y="440690"/>
                </a:lnTo>
                <a:lnTo>
                  <a:pt x="339344" y="477520"/>
                </a:lnTo>
                <a:lnTo>
                  <a:pt x="330365" y="477520"/>
                </a:lnTo>
                <a:lnTo>
                  <a:pt x="326186" y="476250"/>
                </a:lnTo>
                <a:lnTo>
                  <a:pt x="326186" y="473710"/>
                </a:lnTo>
                <a:lnTo>
                  <a:pt x="326110" y="468630"/>
                </a:lnTo>
                <a:lnTo>
                  <a:pt x="325894" y="464820"/>
                </a:lnTo>
                <a:lnTo>
                  <a:pt x="325081" y="457200"/>
                </a:lnTo>
                <a:lnTo>
                  <a:pt x="323824" y="448310"/>
                </a:lnTo>
                <a:lnTo>
                  <a:pt x="321335" y="434340"/>
                </a:lnTo>
                <a:lnTo>
                  <a:pt x="314947" y="435610"/>
                </a:lnTo>
                <a:lnTo>
                  <a:pt x="318389" y="473710"/>
                </a:lnTo>
                <a:lnTo>
                  <a:pt x="316814" y="473710"/>
                </a:lnTo>
                <a:lnTo>
                  <a:pt x="313791" y="472440"/>
                </a:lnTo>
                <a:lnTo>
                  <a:pt x="313042" y="467360"/>
                </a:lnTo>
                <a:lnTo>
                  <a:pt x="312280" y="462280"/>
                </a:lnTo>
                <a:lnTo>
                  <a:pt x="310857" y="454660"/>
                </a:lnTo>
                <a:lnTo>
                  <a:pt x="308864" y="443230"/>
                </a:lnTo>
                <a:lnTo>
                  <a:pt x="306311" y="430530"/>
                </a:lnTo>
                <a:lnTo>
                  <a:pt x="303225" y="416560"/>
                </a:lnTo>
                <a:lnTo>
                  <a:pt x="302285" y="411480"/>
                </a:lnTo>
                <a:lnTo>
                  <a:pt x="296037" y="412750"/>
                </a:lnTo>
                <a:lnTo>
                  <a:pt x="298145" y="429260"/>
                </a:lnTo>
                <a:lnTo>
                  <a:pt x="299948" y="440690"/>
                </a:lnTo>
                <a:lnTo>
                  <a:pt x="301688" y="450850"/>
                </a:lnTo>
                <a:lnTo>
                  <a:pt x="304685" y="467360"/>
                </a:lnTo>
                <a:lnTo>
                  <a:pt x="302425" y="466090"/>
                </a:lnTo>
                <a:lnTo>
                  <a:pt x="300101" y="463550"/>
                </a:lnTo>
                <a:lnTo>
                  <a:pt x="295706" y="461010"/>
                </a:lnTo>
                <a:lnTo>
                  <a:pt x="293662" y="458470"/>
                </a:lnTo>
                <a:lnTo>
                  <a:pt x="291528" y="457200"/>
                </a:lnTo>
                <a:lnTo>
                  <a:pt x="290639" y="449580"/>
                </a:lnTo>
                <a:lnTo>
                  <a:pt x="290474" y="448310"/>
                </a:lnTo>
                <a:lnTo>
                  <a:pt x="288607" y="434340"/>
                </a:lnTo>
                <a:lnTo>
                  <a:pt x="287058" y="424180"/>
                </a:lnTo>
                <a:lnTo>
                  <a:pt x="285076" y="414020"/>
                </a:lnTo>
                <a:lnTo>
                  <a:pt x="284251" y="410210"/>
                </a:lnTo>
                <a:lnTo>
                  <a:pt x="277964" y="410210"/>
                </a:lnTo>
                <a:lnTo>
                  <a:pt x="278307" y="415290"/>
                </a:lnTo>
                <a:lnTo>
                  <a:pt x="279044" y="422910"/>
                </a:lnTo>
                <a:lnTo>
                  <a:pt x="279946" y="430530"/>
                </a:lnTo>
                <a:lnTo>
                  <a:pt x="280847" y="436880"/>
                </a:lnTo>
                <a:lnTo>
                  <a:pt x="282409" y="448310"/>
                </a:lnTo>
                <a:lnTo>
                  <a:pt x="279120" y="444500"/>
                </a:lnTo>
                <a:lnTo>
                  <a:pt x="274332" y="439420"/>
                </a:lnTo>
                <a:lnTo>
                  <a:pt x="272745" y="436880"/>
                </a:lnTo>
                <a:lnTo>
                  <a:pt x="272605" y="436880"/>
                </a:lnTo>
                <a:lnTo>
                  <a:pt x="272491" y="435610"/>
                </a:lnTo>
                <a:lnTo>
                  <a:pt x="267614" y="422910"/>
                </a:lnTo>
                <a:lnTo>
                  <a:pt x="267284" y="421640"/>
                </a:lnTo>
                <a:lnTo>
                  <a:pt x="264325" y="410210"/>
                </a:lnTo>
                <a:lnTo>
                  <a:pt x="262534" y="396240"/>
                </a:lnTo>
                <a:lnTo>
                  <a:pt x="262178" y="384810"/>
                </a:lnTo>
                <a:lnTo>
                  <a:pt x="262280" y="379730"/>
                </a:lnTo>
                <a:lnTo>
                  <a:pt x="256247" y="378460"/>
                </a:lnTo>
                <a:lnTo>
                  <a:pt x="255765" y="382270"/>
                </a:lnTo>
                <a:lnTo>
                  <a:pt x="255231" y="389890"/>
                </a:lnTo>
                <a:lnTo>
                  <a:pt x="255130" y="396240"/>
                </a:lnTo>
                <a:lnTo>
                  <a:pt x="255231" y="401320"/>
                </a:lnTo>
                <a:lnTo>
                  <a:pt x="256057" y="408940"/>
                </a:lnTo>
                <a:lnTo>
                  <a:pt x="257263" y="415290"/>
                </a:lnTo>
                <a:lnTo>
                  <a:pt x="258978" y="421640"/>
                </a:lnTo>
                <a:lnTo>
                  <a:pt x="255498" y="416560"/>
                </a:lnTo>
                <a:lnTo>
                  <a:pt x="252069" y="412750"/>
                </a:lnTo>
                <a:lnTo>
                  <a:pt x="248564" y="408940"/>
                </a:lnTo>
                <a:lnTo>
                  <a:pt x="247688" y="408940"/>
                </a:lnTo>
                <a:lnTo>
                  <a:pt x="246011" y="398780"/>
                </a:lnTo>
                <a:lnTo>
                  <a:pt x="243484" y="383540"/>
                </a:lnTo>
                <a:lnTo>
                  <a:pt x="241427" y="373380"/>
                </a:lnTo>
                <a:lnTo>
                  <a:pt x="239052" y="361950"/>
                </a:lnTo>
                <a:lnTo>
                  <a:pt x="238163" y="358140"/>
                </a:lnTo>
                <a:lnTo>
                  <a:pt x="232067" y="358140"/>
                </a:lnTo>
                <a:lnTo>
                  <a:pt x="233845" y="370840"/>
                </a:lnTo>
                <a:lnTo>
                  <a:pt x="235115" y="379730"/>
                </a:lnTo>
                <a:lnTo>
                  <a:pt x="236296" y="387350"/>
                </a:lnTo>
                <a:lnTo>
                  <a:pt x="237274" y="392430"/>
                </a:lnTo>
                <a:lnTo>
                  <a:pt x="238290" y="398780"/>
                </a:lnTo>
                <a:lnTo>
                  <a:pt x="236093" y="396240"/>
                </a:lnTo>
                <a:lnTo>
                  <a:pt x="233832" y="393700"/>
                </a:lnTo>
                <a:lnTo>
                  <a:pt x="225069" y="384810"/>
                </a:lnTo>
                <a:lnTo>
                  <a:pt x="224040" y="375920"/>
                </a:lnTo>
                <a:lnTo>
                  <a:pt x="218630" y="342900"/>
                </a:lnTo>
                <a:lnTo>
                  <a:pt x="212407" y="344170"/>
                </a:lnTo>
                <a:lnTo>
                  <a:pt x="213233" y="356870"/>
                </a:lnTo>
                <a:lnTo>
                  <a:pt x="214528" y="367030"/>
                </a:lnTo>
                <a:lnTo>
                  <a:pt x="216027" y="375920"/>
                </a:lnTo>
                <a:lnTo>
                  <a:pt x="213702" y="373380"/>
                </a:lnTo>
                <a:lnTo>
                  <a:pt x="207835" y="368300"/>
                </a:lnTo>
                <a:lnTo>
                  <a:pt x="206362" y="367030"/>
                </a:lnTo>
                <a:lnTo>
                  <a:pt x="204647" y="364490"/>
                </a:lnTo>
                <a:lnTo>
                  <a:pt x="203085" y="361950"/>
                </a:lnTo>
                <a:lnTo>
                  <a:pt x="202526" y="355600"/>
                </a:lnTo>
                <a:lnTo>
                  <a:pt x="201866" y="349250"/>
                </a:lnTo>
                <a:lnTo>
                  <a:pt x="200660" y="341630"/>
                </a:lnTo>
                <a:lnTo>
                  <a:pt x="198996" y="332740"/>
                </a:lnTo>
                <a:lnTo>
                  <a:pt x="196989" y="323850"/>
                </a:lnTo>
                <a:lnTo>
                  <a:pt x="196024" y="318770"/>
                </a:lnTo>
                <a:lnTo>
                  <a:pt x="189725" y="320040"/>
                </a:lnTo>
                <a:lnTo>
                  <a:pt x="190131" y="323850"/>
                </a:lnTo>
                <a:lnTo>
                  <a:pt x="190957" y="334010"/>
                </a:lnTo>
                <a:lnTo>
                  <a:pt x="192176" y="344170"/>
                </a:lnTo>
                <a:lnTo>
                  <a:pt x="193967" y="354330"/>
                </a:lnTo>
                <a:lnTo>
                  <a:pt x="192252" y="354330"/>
                </a:lnTo>
                <a:lnTo>
                  <a:pt x="191312" y="355600"/>
                </a:lnTo>
                <a:lnTo>
                  <a:pt x="190817" y="355600"/>
                </a:lnTo>
                <a:lnTo>
                  <a:pt x="189941" y="349250"/>
                </a:lnTo>
                <a:lnTo>
                  <a:pt x="189077" y="344170"/>
                </a:lnTo>
                <a:lnTo>
                  <a:pt x="187896" y="336550"/>
                </a:lnTo>
                <a:lnTo>
                  <a:pt x="186423" y="327660"/>
                </a:lnTo>
                <a:lnTo>
                  <a:pt x="184734" y="318770"/>
                </a:lnTo>
                <a:lnTo>
                  <a:pt x="183908" y="314960"/>
                </a:lnTo>
                <a:lnTo>
                  <a:pt x="177723" y="314960"/>
                </a:lnTo>
                <a:lnTo>
                  <a:pt x="178155" y="320040"/>
                </a:lnTo>
                <a:lnTo>
                  <a:pt x="179400" y="330200"/>
                </a:lnTo>
                <a:lnTo>
                  <a:pt x="180721" y="339090"/>
                </a:lnTo>
                <a:lnTo>
                  <a:pt x="181952" y="347980"/>
                </a:lnTo>
                <a:lnTo>
                  <a:pt x="182943" y="354330"/>
                </a:lnTo>
                <a:lnTo>
                  <a:pt x="184048" y="360680"/>
                </a:lnTo>
                <a:lnTo>
                  <a:pt x="177330" y="365760"/>
                </a:lnTo>
                <a:lnTo>
                  <a:pt x="170472" y="370840"/>
                </a:lnTo>
                <a:lnTo>
                  <a:pt x="163347" y="375920"/>
                </a:lnTo>
                <a:lnTo>
                  <a:pt x="163004" y="368300"/>
                </a:lnTo>
                <a:lnTo>
                  <a:pt x="161899" y="351790"/>
                </a:lnTo>
                <a:lnTo>
                  <a:pt x="160947" y="341630"/>
                </a:lnTo>
                <a:lnTo>
                  <a:pt x="159169" y="325120"/>
                </a:lnTo>
                <a:lnTo>
                  <a:pt x="152590" y="326390"/>
                </a:lnTo>
                <a:lnTo>
                  <a:pt x="154584" y="365760"/>
                </a:lnTo>
                <a:lnTo>
                  <a:pt x="156083" y="381000"/>
                </a:lnTo>
                <a:lnTo>
                  <a:pt x="151841" y="384810"/>
                </a:lnTo>
                <a:lnTo>
                  <a:pt x="143078" y="389890"/>
                </a:lnTo>
                <a:lnTo>
                  <a:pt x="141554" y="360680"/>
                </a:lnTo>
                <a:lnTo>
                  <a:pt x="139966" y="339090"/>
                </a:lnTo>
                <a:lnTo>
                  <a:pt x="139573" y="334010"/>
                </a:lnTo>
                <a:lnTo>
                  <a:pt x="139166" y="330200"/>
                </a:lnTo>
                <a:lnTo>
                  <a:pt x="133134" y="330200"/>
                </a:lnTo>
                <a:lnTo>
                  <a:pt x="133210" y="335280"/>
                </a:lnTo>
                <a:lnTo>
                  <a:pt x="133642" y="349250"/>
                </a:lnTo>
                <a:lnTo>
                  <a:pt x="134912" y="375920"/>
                </a:lnTo>
                <a:lnTo>
                  <a:pt x="136080" y="394970"/>
                </a:lnTo>
                <a:lnTo>
                  <a:pt x="131432" y="397510"/>
                </a:lnTo>
                <a:lnTo>
                  <a:pt x="121843" y="402590"/>
                </a:lnTo>
                <a:lnTo>
                  <a:pt x="121526" y="391160"/>
                </a:lnTo>
                <a:lnTo>
                  <a:pt x="121310" y="382270"/>
                </a:lnTo>
                <a:lnTo>
                  <a:pt x="121005" y="372110"/>
                </a:lnTo>
                <a:lnTo>
                  <a:pt x="120434" y="358140"/>
                </a:lnTo>
                <a:lnTo>
                  <a:pt x="119291" y="339090"/>
                </a:lnTo>
                <a:lnTo>
                  <a:pt x="113207" y="340360"/>
                </a:lnTo>
                <a:lnTo>
                  <a:pt x="113284" y="360680"/>
                </a:lnTo>
                <a:lnTo>
                  <a:pt x="113525" y="373380"/>
                </a:lnTo>
                <a:lnTo>
                  <a:pt x="114706" y="406400"/>
                </a:lnTo>
                <a:lnTo>
                  <a:pt x="98056" y="414020"/>
                </a:lnTo>
                <a:lnTo>
                  <a:pt x="97650" y="402590"/>
                </a:lnTo>
                <a:lnTo>
                  <a:pt x="96596" y="381000"/>
                </a:lnTo>
                <a:lnTo>
                  <a:pt x="95631" y="365760"/>
                </a:lnTo>
                <a:lnTo>
                  <a:pt x="93738" y="345440"/>
                </a:lnTo>
                <a:lnTo>
                  <a:pt x="87439" y="346710"/>
                </a:lnTo>
                <a:lnTo>
                  <a:pt x="87871" y="367030"/>
                </a:lnTo>
                <a:lnTo>
                  <a:pt x="88582" y="382270"/>
                </a:lnTo>
                <a:lnTo>
                  <a:pt x="90932" y="416560"/>
                </a:lnTo>
                <a:lnTo>
                  <a:pt x="86271" y="417830"/>
                </a:lnTo>
                <a:lnTo>
                  <a:pt x="79146" y="420370"/>
                </a:lnTo>
                <a:lnTo>
                  <a:pt x="76746" y="421640"/>
                </a:lnTo>
                <a:lnTo>
                  <a:pt x="76174" y="406400"/>
                </a:lnTo>
                <a:lnTo>
                  <a:pt x="75069" y="386080"/>
                </a:lnTo>
                <a:lnTo>
                  <a:pt x="73799" y="370840"/>
                </a:lnTo>
                <a:lnTo>
                  <a:pt x="67640" y="370840"/>
                </a:lnTo>
                <a:lnTo>
                  <a:pt x="69913" y="422910"/>
                </a:lnTo>
                <a:lnTo>
                  <a:pt x="65239" y="424180"/>
                </a:lnTo>
                <a:lnTo>
                  <a:pt x="60858" y="425450"/>
                </a:lnTo>
                <a:lnTo>
                  <a:pt x="56756" y="425450"/>
                </a:lnTo>
                <a:lnTo>
                  <a:pt x="56705" y="424180"/>
                </a:lnTo>
                <a:lnTo>
                  <a:pt x="56400" y="416560"/>
                </a:lnTo>
                <a:lnTo>
                  <a:pt x="55905" y="408940"/>
                </a:lnTo>
                <a:lnTo>
                  <a:pt x="55003" y="398780"/>
                </a:lnTo>
                <a:lnTo>
                  <a:pt x="53784" y="387350"/>
                </a:lnTo>
                <a:lnTo>
                  <a:pt x="52374" y="374650"/>
                </a:lnTo>
                <a:lnTo>
                  <a:pt x="51828" y="369570"/>
                </a:lnTo>
                <a:lnTo>
                  <a:pt x="45720" y="370840"/>
                </a:lnTo>
                <a:lnTo>
                  <a:pt x="47155" y="398780"/>
                </a:lnTo>
                <a:lnTo>
                  <a:pt x="47866" y="408940"/>
                </a:lnTo>
                <a:lnTo>
                  <a:pt x="48602" y="416560"/>
                </a:lnTo>
                <a:lnTo>
                  <a:pt x="49631" y="424180"/>
                </a:lnTo>
                <a:lnTo>
                  <a:pt x="45250" y="424180"/>
                </a:lnTo>
                <a:lnTo>
                  <a:pt x="41135" y="422910"/>
                </a:lnTo>
                <a:lnTo>
                  <a:pt x="37566" y="420370"/>
                </a:lnTo>
                <a:lnTo>
                  <a:pt x="37973" y="420370"/>
                </a:lnTo>
                <a:lnTo>
                  <a:pt x="38315" y="419100"/>
                </a:lnTo>
                <a:lnTo>
                  <a:pt x="38049" y="416560"/>
                </a:lnTo>
                <a:lnTo>
                  <a:pt x="37249" y="408940"/>
                </a:lnTo>
                <a:lnTo>
                  <a:pt x="36220" y="398780"/>
                </a:lnTo>
                <a:lnTo>
                  <a:pt x="35039" y="389890"/>
                </a:lnTo>
                <a:lnTo>
                  <a:pt x="33591" y="379730"/>
                </a:lnTo>
                <a:lnTo>
                  <a:pt x="32905" y="375920"/>
                </a:lnTo>
                <a:lnTo>
                  <a:pt x="26682" y="375920"/>
                </a:lnTo>
                <a:lnTo>
                  <a:pt x="26962" y="381000"/>
                </a:lnTo>
                <a:lnTo>
                  <a:pt x="27647" y="389890"/>
                </a:lnTo>
                <a:lnTo>
                  <a:pt x="29362" y="405130"/>
                </a:lnTo>
                <a:lnTo>
                  <a:pt x="30099" y="410210"/>
                </a:lnTo>
                <a:lnTo>
                  <a:pt x="30848" y="416560"/>
                </a:lnTo>
                <a:lnTo>
                  <a:pt x="27292" y="414020"/>
                </a:lnTo>
                <a:lnTo>
                  <a:pt x="24206" y="410210"/>
                </a:lnTo>
                <a:lnTo>
                  <a:pt x="22910" y="408940"/>
                </a:lnTo>
                <a:lnTo>
                  <a:pt x="21602" y="406400"/>
                </a:lnTo>
                <a:lnTo>
                  <a:pt x="21399" y="398780"/>
                </a:lnTo>
                <a:lnTo>
                  <a:pt x="20980" y="391160"/>
                </a:lnTo>
                <a:lnTo>
                  <a:pt x="20154" y="382270"/>
                </a:lnTo>
                <a:lnTo>
                  <a:pt x="18948" y="370840"/>
                </a:lnTo>
                <a:lnTo>
                  <a:pt x="17183" y="358140"/>
                </a:lnTo>
                <a:lnTo>
                  <a:pt x="16802" y="355600"/>
                </a:lnTo>
                <a:lnTo>
                  <a:pt x="12763" y="355600"/>
                </a:lnTo>
                <a:lnTo>
                  <a:pt x="12014" y="356870"/>
                </a:lnTo>
                <a:lnTo>
                  <a:pt x="11188" y="358140"/>
                </a:lnTo>
                <a:lnTo>
                  <a:pt x="32842" y="303530"/>
                </a:lnTo>
                <a:lnTo>
                  <a:pt x="72898" y="254000"/>
                </a:lnTo>
                <a:lnTo>
                  <a:pt x="92163" y="229870"/>
                </a:lnTo>
                <a:lnTo>
                  <a:pt x="94361" y="226060"/>
                </a:lnTo>
                <a:lnTo>
                  <a:pt x="89776" y="222250"/>
                </a:lnTo>
                <a:lnTo>
                  <a:pt x="87236" y="226060"/>
                </a:lnTo>
                <a:lnTo>
                  <a:pt x="63068" y="252730"/>
                </a:lnTo>
                <a:lnTo>
                  <a:pt x="38252" y="280670"/>
                </a:lnTo>
                <a:lnTo>
                  <a:pt x="16776" y="311150"/>
                </a:lnTo>
                <a:lnTo>
                  <a:pt x="2628" y="345440"/>
                </a:lnTo>
                <a:lnTo>
                  <a:pt x="0" y="369570"/>
                </a:lnTo>
                <a:lnTo>
                  <a:pt x="4241" y="396240"/>
                </a:lnTo>
                <a:lnTo>
                  <a:pt x="16078" y="419100"/>
                </a:lnTo>
                <a:lnTo>
                  <a:pt x="36271" y="434340"/>
                </a:lnTo>
                <a:lnTo>
                  <a:pt x="60325" y="438150"/>
                </a:lnTo>
                <a:lnTo>
                  <a:pt x="86207" y="431800"/>
                </a:lnTo>
                <a:lnTo>
                  <a:pt x="100101" y="425450"/>
                </a:lnTo>
                <a:lnTo>
                  <a:pt x="108432" y="421640"/>
                </a:lnTo>
                <a:lnTo>
                  <a:pt x="111213" y="420370"/>
                </a:lnTo>
                <a:lnTo>
                  <a:pt x="123126" y="414020"/>
                </a:lnTo>
                <a:lnTo>
                  <a:pt x="132664" y="408940"/>
                </a:lnTo>
                <a:lnTo>
                  <a:pt x="143802" y="402590"/>
                </a:lnTo>
                <a:lnTo>
                  <a:pt x="148259" y="400050"/>
                </a:lnTo>
                <a:lnTo>
                  <a:pt x="162636" y="391160"/>
                </a:lnTo>
                <a:lnTo>
                  <a:pt x="164376" y="389890"/>
                </a:lnTo>
                <a:lnTo>
                  <a:pt x="174828" y="382270"/>
                </a:lnTo>
                <a:lnTo>
                  <a:pt x="183832" y="375920"/>
                </a:lnTo>
                <a:lnTo>
                  <a:pt x="193281" y="368300"/>
                </a:lnTo>
                <a:lnTo>
                  <a:pt x="196710" y="373380"/>
                </a:lnTo>
                <a:lnTo>
                  <a:pt x="200761" y="377190"/>
                </a:lnTo>
                <a:lnTo>
                  <a:pt x="206819" y="383540"/>
                </a:lnTo>
                <a:lnTo>
                  <a:pt x="213626" y="388620"/>
                </a:lnTo>
                <a:lnTo>
                  <a:pt x="219875" y="394970"/>
                </a:lnTo>
                <a:lnTo>
                  <a:pt x="238848" y="415290"/>
                </a:lnTo>
                <a:lnTo>
                  <a:pt x="248183" y="425450"/>
                </a:lnTo>
                <a:lnTo>
                  <a:pt x="257263" y="435610"/>
                </a:lnTo>
                <a:lnTo>
                  <a:pt x="282041" y="461010"/>
                </a:lnTo>
                <a:lnTo>
                  <a:pt x="308495" y="480060"/>
                </a:lnTo>
                <a:lnTo>
                  <a:pt x="338582" y="487680"/>
                </a:lnTo>
                <a:lnTo>
                  <a:pt x="374205" y="481330"/>
                </a:lnTo>
                <a:lnTo>
                  <a:pt x="380936" y="477520"/>
                </a:lnTo>
                <a:lnTo>
                  <a:pt x="394398" y="469900"/>
                </a:lnTo>
                <a:lnTo>
                  <a:pt x="424751" y="443230"/>
                </a:lnTo>
                <a:lnTo>
                  <a:pt x="436803" y="419100"/>
                </a:lnTo>
                <a:lnTo>
                  <a:pt x="436626" y="388620"/>
                </a:lnTo>
                <a:lnTo>
                  <a:pt x="411810" y="340360"/>
                </a:lnTo>
                <a:lnTo>
                  <a:pt x="386448" y="303530"/>
                </a:lnTo>
                <a:lnTo>
                  <a:pt x="356908" y="270510"/>
                </a:lnTo>
                <a:lnTo>
                  <a:pt x="345452" y="259080"/>
                </a:lnTo>
                <a:lnTo>
                  <a:pt x="338315" y="251460"/>
                </a:lnTo>
                <a:lnTo>
                  <a:pt x="336791" y="246380"/>
                </a:lnTo>
                <a:lnTo>
                  <a:pt x="341604" y="240030"/>
                </a:lnTo>
                <a:lnTo>
                  <a:pt x="349059" y="233680"/>
                </a:lnTo>
                <a:lnTo>
                  <a:pt x="353529" y="229870"/>
                </a:lnTo>
                <a:lnTo>
                  <a:pt x="369544" y="218440"/>
                </a:lnTo>
                <a:lnTo>
                  <a:pt x="374891" y="214630"/>
                </a:lnTo>
                <a:lnTo>
                  <a:pt x="388785" y="203200"/>
                </a:lnTo>
                <a:lnTo>
                  <a:pt x="402691" y="191770"/>
                </a:lnTo>
                <a:lnTo>
                  <a:pt x="407631" y="186690"/>
                </a:lnTo>
                <a:lnTo>
                  <a:pt x="426135" y="167640"/>
                </a:lnTo>
                <a:lnTo>
                  <a:pt x="429844" y="163830"/>
                </a:lnTo>
                <a:lnTo>
                  <a:pt x="443890" y="137160"/>
                </a:lnTo>
                <a:lnTo>
                  <a:pt x="449237" y="127000"/>
                </a:lnTo>
                <a:lnTo>
                  <a:pt x="453009" y="97790"/>
                </a:lnTo>
                <a:close/>
              </a:path>
            </a:pathLst>
          </a:custGeom>
          <a:solidFill>
            <a:srgbClr val="40A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6382" y="197310"/>
            <a:ext cx="945298" cy="50987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373613" y="6504921"/>
            <a:ext cx="33348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z="1400" spc="215" dirty="0">
                <a:solidFill>
                  <a:srgbClr val="929497"/>
                </a:solidFill>
                <a:latin typeface="Arial"/>
                <a:cs typeface="Arial"/>
              </a:rPr>
              <a:t>3</a:t>
            </a:r>
            <a:r>
              <a:rPr sz="1400" spc="190" dirty="0">
                <a:solidFill>
                  <a:srgbClr val="929497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26" name="Picture 2" descr="Институт Практической Психологии и Психологического консультирования - Home 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8" y="238321"/>
            <a:ext cx="995176" cy="99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юди разговаривают с психологом. иллюстрация на белом фоне | Премиум вектор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50" y="4591217"/>
            <a:ext cx="1710233" cy="171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нлайн психолог, консультации и тренировки Иллюстрация вектора -  иллюстрации насчитывающей : 1422462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04" y="4674180"/>
            <a:ext cx="1942383" cy="154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сихологическое консультирование:мифы и реальность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37902"/>
            <a:ext cx="2072358" cy="12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3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6714" y="17569"/>
            <a:ext cx="2707085" cy="1574815"/>
          </a:xfrm>
          <a:custGeom>
            <a:avLst/>
            <a:gdLst/>
            <a:ahLst/>
            <a:cxnLst/>
            <a:rect l="l" t="t" r="r" b="b"/>
            <a:pathLst>
              <a:path w="2237104" h="2455545">
                <a:moveTo>
                  <a:pt x="2236838" y="0"/>
                </a:moveTo>
                <a:lnTo>
                  <a:pt x="470359" y="0"/>
                </a:lnTo>
                <a:lnTo>
                  <a:pt x="76657" y="393699"/>
                </a:lnTo>
                <a:lnTo>
                  <a:pt x="0" y="474589"/>
                </a:lnTo>
                <a:lnTo>
                  <a:pt x="0" y="615932"/>
                </a:lnTo>
                <a:lnTo>
                  <a:pt x="76657" y="696848"/>
                </a:lnTo>
                <a:lnTo>
                  <a:pt x="1761528" y="2381731"/>
                </a:lnTo>
                <a:lnTo>
                  <a:pt x="1839126" y="2455240"/>
                </a:lnTo>
                <a:lnTo>
                  <a:pt x="1987021" y="2455240"/>
                </a:lnTo>
                <a:lnTo>
                  <a:pt x="2064614" y="2381731"/>
                </a:lnTo>
                <a:lnTo>
                  <a:pt x="2236838" y="2209514"/>
                </a:lnTo>
                <a:lnTo>
                  <a:pt x="2236838" y="0"/>
                </a:lnTo>
                <a:close/>
              </a:path>
            </a:pathLst>
          </a:custGeom>
          <a:solidFill>
            <a:srgbClr val="9DCA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655" y="6040184"/>
            <a:ext cx="1497618" cy="793720"/>
          </a:xfrm>
          <a:custGeom>
            <a:avLst/>
            <a:gdLst/>
            <a:ahLst/>
            <a:cxnLst/>
            <a:rect l="l" t="t" r="r" b="b"/>
            <a:pathLst>
              <a:path w="1237615" h="1237615">
                <a:moveTo>
                  <a:pt x="0" y="0"/>
                </a:moveTo>
                <a:lnTo>
                  <a:pt x="0" y="1237096"/>
                </a:lnTo>
                <a:lnTo>
                  <a:pt x="1237102" y="1237096"/>
                </a:lnTo>
                <a:lnTo>
                  <a:pt x="0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55" y="17568"/>
            <a:ext cx="739204" cy="391769"/>
          </a:xfrm>
          <a:custGeom>
            <a:avLst/>
            <a:gdLst/>
            <a:ahLst/>
            <a:cxnLst/>
            <a:rect l="l" t="t" r="r" b="b"/>
            <a:pathLst>
              <a:path w="610870" h="610870">
                <a:moveTo>
                  <a:pt x="610671" y="0"/>
                </a:moveTo>
                <a:lnTo>
                  <a:pt x="0" y="0"/>
                </a:lnTo>
                <a:lnTo>
                  <a:pt x="0" y="610669"/>
                </a:lnTo>
                <a:lnTo>
                  <a:pt x="610671" y="0"/>
                </a:lnTo>
                <a:close/>
              </a:path>
            </a:pathLst>
          </a:custGeom>
          <a:solidFill>
            <a:srgbClr val="FF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7258" y="1018060"/>
            <a:ext cx="8023174" cy="6192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base"/>
            <a:r>
              <a:rPr lang="ru-RU" sz="1600" b="1" dirty="0" smtClean="0"/>
              <a:t>	</a:t>
            </a:r>
            <a:r>
              <a:rPr lang="ru-RU" sz="1400" b="1" dirty="0"/>
              <a:t>"Если хочешь быть счастливым – будь им".</a:t>
            </a:r>
            <a:r>
              <a:rPr lang="ru-RU" sz="1400" dirty="0"/>
              <a:t> В этом изречении скрыт глубокий смысл, который высоко оценивают профессионалы-психологи. </a:t>
            </a:r>
          </a:p>
          <a:p>
            <a:pPr fontAlgn="base"/>
            <a:r>
              <a:rPr lang="ru-RU" sz="1400" dirty="0"/>
              <a:t>Ведь счастье – это вовсе не внешние обстоятельства, а лишь наши внутренние ощущения и оценки. Как утверждает восточная мудрость, счастье – </a:t>
            </a:r>
            <a:r>
              <a:rPr lang="ru-RU" sz="1400" b="1" dirty="0"/>
              <a:t>это умение избежать несчастья</a:t>
            </a:r>
            <a:r>
              <a:rPr lang="ru-RU" sz="1400" dirty="0"/>
              <a:t>.</a:t>
            </a:r>
          </a:p>
          <a:p>
            <a:pPr fontAlgn="base"/>
            <a:r>
              <a:rPr lang="ru-RU" sz="1400" dirty="0" smtClean="0"/>
              <a:t>	Мы </a:t>
            </a:r>
            <a:r>
              <a:rPr lang="ru-RU" sz="1400" dirty="0"/>
              <a:t>все живем в социуме и, иногда, попадаем в неблагоприятные обстоятельства, трудные ситуации и испытываем негативные эмоции.  Как правило, многое мы решаем самостоятельно, а что-то вызывает у нас затруднение…  </a:t>
            </a:r>
            <a:endParaRPr lang="ru-RU" sz="1400" dirty="0" smtClean="0"/>
          </a:p>
          <a:p>
            <a:pPr fontAlgn="base"/>
            <a:r>
              <a:rPr lang="ru-RU" sz="1400" i="1" dirty="0" smtClean="0"/>
              <a:t>	</a:t>
            </a:r>
          </a:p>
          <a:p>
            <a:pPr fontAlgn="base"/>
            <a:r>
              <a:rPr lang="ru-RU" sz="1400" i="1" dirty="0"/>
              <a:t>	</a:t>
            </a:r>
            <a:r>
              <a:rPr lang="ru-RU" sz="1400" i="1" dirty="0" smtClean="0"/>
              <a:t>Если </a:t>
            </a:r>
            <a:r>
              <a:rPr lang="ru-RU" sz="1400" i="1" dirty="0"/>
              <a:t>у тебя есть вопросы или тебе нужно поговорить, если тебе грустно и одиноко, мы будем рады помочь. Помни, ты не один! </a:t>
            </a:r>
            <a:endParaRPr lang="ru-RU" sz="1400" i="1" dirty="0" smtClean="0"/>
          </a:p>
          <a:p>
            <a:pPr fontAlgn="base"/>
            <a:r>
              <a:rPr lang="ru-RU" sz="1400" i="1" dirty="0"/>
              <a:t>	</a:t>
            </a:r>
            <a:r>
              <a:rPr lang="ru-RU" sz="1400" i="1" dirty="0" smtClean="0"/>
              <a:t>Ты </a:t>
            </a:r>
            <a:r>
              <a:rPr lang="ru-RU" sz="1400" i="1" dirty="0"/>
              <a:t>всегда можешь обратиться к </a:t>
            </a:r>
            <a:r>
              <a:rPr lang="ru-RU" sz="1400" i="1" dirty="0" smtClean="0"/>
              <a:t>нам </a:t>
            </a:r>
          </a:p>
          <a:p>
            <a:pPr fontAlgn="base"/>
            <a:endParaRPr lang="ru-RU" sz="1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Шерстобитовой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Ольге Сергеевне, </a:t>
            </a:r>
            <a:endParaRPr lang="ru-RU" sz="1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</a:rPr>
              <a:t>педагогу-психологу 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твоего колледжа, </a:t>
            </a:r>
            <a:endParaRPr lang="ru-RU" sz="16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телефону/</a:t>
            </a:r>
            <a:r>
              <a:rPr lang="en-GB" sz="1600" i="1" dirty="0" err="1">
                <a:solidFill>
                  <a:schemeClr val="accent3">
                    <a:lumMod val="50000"/>
                  </a:schemeClr>
                </a:solidFill>
              </a:rPr>
              <a:t>WhatsApp</a:t>
            </a:r>
            <a:r>
              <a:rPr lang="en-GB" sz="16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i="1" u="sng" dirty="0">
                <a:solidFill>
                  <a:schemeClr val="accent3">
                    <a:lumMod val="50000"/>
                  </a:schemeClr>
                </a:solidFill>
              </a:rPr>
              <a:t>87752137335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endParaRPr lang="ru-RU" sz="16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Глинской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Наталье Валерьевне, </a:t>
            </a:r>
            <a:endParaRPr lang="ru-RU" sz="1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</a:rPr>
              <a:t>социальному 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педагогу, </a:t>
            </a:r>
            <a:endParaRPr lang="ru-RU" sz="16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</a:rPr>
              <a:t>телефону/</a:t>
            </a:r>
            <a:r>
              <a:rPr lang="en-GB" sz="1600" i="1" dirty="0" err="1">
                <a:solidFill>
                  <a:schemeClr val="accent3">
                    <a:lumMod val="50000"/>
                  </a:schemeClr>
                </a:solidFill>
              </a:rPr>
              <a:t>WhatsApp</a:t>
            </a:r>
            <a:r>
              <a:rPr lang="en-GB" sz="16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i="1" u="sng" dirty="0" smtClean="0">
                <a:solidFill>
                  <a:schemeClr val="accent3">
                    <a:lumMod val="50000"/>
                  </a:schemeClr>
                </a:solidFill>
              </a:rPr>
              <a:t>87779271662</a:t>
            </a:r>
          </a:p>
          <a:p>
            <a:pPr fontAlgn="base"/>
            <a:endParaRPr lang="ru-RU" sz="1400" dirty="0" smtClean="0"/>
          </a:p>
          <a:p>
            <a:pPr fontAlgn="base"/>
            <a:r>
              <a:rPr lang="ru-RU" sz="1400" dirty="0"/>
              <a:t>	</a:t>
            </a:r>
            <a:endParaRPr lang="ru-RU" sz="1400" dirty="0" smtClean="0"/>
          </a:p>
          <a:p>
            <a:pPr fontAlgn="base"/>
            <a:endParaRPr lang="ru-RU" sz="1400" dirty="0"/>
          </a:p>
          <a:p>
            <a:pPr fontAlgn="base"/>
            <a:r>
              <a:rPr lang="ru-RU" sz="1400" dirty="0" smtClean="0"/>
              <a:t>	Также в </a:t>
            </a:r>
            <a:r>
              <a:rPr lang="ru-RU" sz="1400" dirty="0"/>
              <a:t>нашей области создана круглосуточная служба экстренной психологической помощи. При работе психологи-консультанты руководствуются принципами доступности, бесплатности, конфиденциальности, уважения и выслушивания собеседника</a:t>
            </a:r>
            <a:endParaRPr lang="ru-RU" sz="1400" dirty="0"/>
          </a:p>
          <a:p>
            <a:pPr fontAlgn="base"/>
            <a:endParaRPr lang="ru-RU" sz="1600" dirty="0"/>
          </a:p>
          <a:p>
            <a:pPr marL="12700" marR="804545">
              <a:lnSpc>
                <a:spcPct val="121000"/>
              </a:lnSpc>
              <a:spcBef>
                <a:spcPts val="100"/>
              </a:spcBef>
            </a:pPr>
            <a:endParaRPr sz="1550" dirty="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0748" y="238321"/>
            <a:ext cx="1355056" cy="70290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8295" y="4761338"/>
            <a:ext cx="902006" cy="58806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245428" y="4740913"/>
            <a:ext cx="548640" cy="312764"/>
          </a:xfrm>
          <a:custGeom>
            <a:avLst/>
            <a:gdLst/>
            <a:ahLst/>
            <a:cxnLst/>
            <a:rect l="l" t="t" r="r" b="b"/>
            <a:pathLst>
              <a:path w="453390" h="487679">
                <a:moveTo>
                  <a:pt x="170497" y="270878"/>
                </a:moveTo>
                <a:lnTo>
                  <a:pt x="170383" y="250558"/>
                </a:lnTo>
                <a:lnTo>
                  <a:pt x="170205" y="250558"/>
                </a:lnTo>
                <a:lnTo>
                  <a:pt x="170205" y="230238"/>
                </a:lnTo>
                <a:lnTo>
                  <a:pt x="170103" y="228968"/>
                </a:lnTo>
                <a:lnTo>
                  <a:pt x="169862" y="228968"/>
                </a:lnTo>
                <a:lnTo>
                  <a:pt x="169862" y="208648"/>
                </a:lnTo>
                <a:lnTo>
                  <a:pt x="169087" y="208648"/>
                </a:lnTo>
                <a:lnTo>
                  <a:pt x="169087" y="187058"/>
                </a:lnTo>
                <a:lnTo>
                  <a:pt x="168389" y="187058"/>
                </a:lnTo>
                <a:lnTo>
                  <a:pt x="168389" y="183248"/>
                </a:lnTo>
                <a:lnTo>
                  <a:pt x="161848" y="183248"/>
                </a:lnTo>
                <a:lnTo>
                  <a:pt x="161848" y="187058"/>
                </a:lnTo>
                <a:lnTo>
                  <a:pt x="161645" y="187058"/>
                </a:lnTo>
                <a:lnTo>
                  <a:pt x="161645" y="208648"/>
                </a:lnTo>
                <a:lnTo>
                  <a:pt x="161671" y="228968"/>
                </a:lnTo>
                <a:lnTo>
                  <a:pt x="161836" y="228968"/>
                </a:lnTo>
                <a:lnTo>
                  <a:pt x="161836" y="230238"/>
                </a:lnTo>
                <a:lnTo>
                  <a:pt x="162140" y="230238"/>
                </a:lnTo>
                <a:lnTo>
                  <a:pt x="162140" y="250558"/>
                </a:lnTo>
                <a:lnTo>
                  <a:pt x="162763" y="250558"/>
                </a:lnTo>
                <a:lnTo>
                  <a:pt x="162763" y="270878"/>
                </a:lnTo>
                <a:lnTo>
                  <a:pt x="163156" y="270878"/>
                </a:lnTo>
                <a:lnTo>
                  <a:pt x="163156" y="275958"/>
                </a:lnTo>
                <a:lnTo>
                  <a:pt x="163258" y="277228"/>
                </a:lnTo>
                <a:lnTo>
                  <a:pt x="167093" y="277228"/>
                </a:lnTo>
                <a:lnTo>
                  <a:pt x="167093" y="275958"/>
                </a:lnTo>
                <a:lnTo>
                  <a:pt x="170497" y="275958"/>
                </a:lnTo>
                <a:lnTo>
                  <a:pt x="170497" y="270878"/>
                </a:lnTo>
                <a:close/>
              </a:path>
              <a:path w="453390" h="487679">
                <a:moveTo>
                  <a:pt x="195122" y="230657"/>
                </a:moveTo>
                <a:lnTo>
                  <a:pt x="195033" y="218732"/>
                </a:lnTo>
                <a:lnTo>
                  <a:pt x="194729" y="206806"/>
                </a:lnTo>
                <a:lnTo>
                  <a:pt x="194652" y="203238"/>
                </a:lnTo>
                <a:lnTo>
                  <a:pt x="187871" y="259981"/>
                </a:lnTo>
                <a:lnTo>
                  <a:pt x="195008" y="259080"/>
                </a:lnTo>
                <a:lnTo>
                  <a:pt x="195008" y="254482"/>
                </a:lnTo>
                <a:lnTo>
                  <a:pt x="195084" y="242570"/>
                </a:lnTo>
                <a:lnTo>
                  <a:pt x="195122" y="230657"/>
                </a:lnTo>
                <a:close/>
              </a:path>
              <a:path w="453390" h="487679">
                <a:moveTo>
                  <a:pt x="236169" y="297167"/>
                </a:moveTo>
                <a:lnTo>
                  <a:pt x="233248" y="256946"/>
                </a:lnTo>
                <a:lnTo>
                  <a:pt x="231787" y="240995"/>
                </a:lnTo>
                <a:lnTo>
                  <a:pt x="225628" y="241808"/>
                </a:lnTo>
                <a:lnTo>
                  <a:pt x="228295" y="293116"/>
                </a:lnTo>
                <a:lnTo>
                  <a:pt x="228638" y="298056"/>
                </a:lnTo>
                <a:lnTo>
                  <a:pt x="236169" y="297167"/>
                </a:lnTo>
                <a:close/>
              </a:path>
              <a:path w="453390" h="487679">
                <a:moveTo>
                  <a:pt x="277456" y="359778"/>
                </a:moveTo>
                <a:lnTo>
                  <a:pt x="277152" y="359778"/>
                </a:lnTo>
                <a:lnTo>
                  <a:pt x="277152" y="328028"/>
                </a:lnTo>
                <a:lnTo>
                  <a:pt x="276606" y="328028"/>
                </a:lnTo>
                <a:lnTo>
                  <a:pt x="276606" y="296278"/>
                </a:lnTo>
                <a:lnTo>
                  <a:pt x="276313" y="296278"/>
                </a:lnTo>
                <a:lnTo>
                  <a:pt x="276313" y="295008"/>
                </a:lnTo>
                <a:lnTo>
                  <a:pt x="275945" y="295008"/>
                </a:lnTo>
                <a:lnTo>
                  <a:pt x="275945" y="264528"/>
                </a:lnTo>
                <a:lnTo>
                  <a:pt x="275577" y="264528"/>
                </a:lnTo>
                <a:lnTo>
                  <a:pt x="275577" y="263258"/>
                </a:lnTo>
                <a:lnTo>
                  <a:pt x="275069" y="263258"/>
                </a:lnTo>
                <a:lnTo>
                  <a:pt x="275069" y="232778"/>
                </a:lnTo>
                <a:lnTo>
                  <a:pt x="274548" y="232778"/>
                </a:lnTo>
                <a:lnTo>
                  <a:pt x="274548" y="231508"/>
                </a:lnTo>
                <a:lnTo>
                  <a:pt x="274434" y="227698"/>
                </a:lnTo>
                <a:lnTo>
                  <a:pt x="267830" y="227698"/>
                </a:lnTo>
                <a:lnTo>
                  <a:pt x="267830" y="231508"/>
                </a:lnTo>
                <a:lnTo>
                  <a:pt x="267830" y="232778"/>
                </a:lnTo>
                <a:lnTo>
                  <a:pt x="267893" y="263258"/>
                </a:lnTo>
                <a:lnTo>
                  <a:pt x="267970" y="264528"/>
                </a:lnTo>
                <a:lnTo>
                  <a:pt x="268211" y="264528"/>
                </a:lnTo>
                <a:lnTo>
                  <a:pt x="268211" y="295008"/>
                </a:lnTo>
                <a:lnTo>
                  <a:pt x="268452" y="295008"/>
                </a:lnTo>
                <a:lnTo>
                  <a:pt x="268452" y="296278"/>
                </a:lnTo>
                <a:lnTo>
                  <a:pt x="268795" y="296278"/>
                </a:lnTo>
                <a:lnTo>
                  <a:pt x="268795" y="328028"/>
                </a:lnTo>
                <a:lnTo>
                  <a:pt x="269494" y="328028"/>
                </a:lnTo>
                <a:lnTo>
                  <a:pt x="269494" y="359778"/>
                </a:lnTo>
                <a:lnTo>
                  <a:pt x="269925" y="359778"/>
                </a:lnTo>
                <a:lnTo>
                  <a:pt x="269925" y="364858"/>
                </a:lnTo>
                <a:lnTo>
                  <a:pt x="277456" y="364858"/>
                </a:lnTo>
                <a:lnTo>
                  <a:pt x="277456" y="359778"/>
                </a:lnTo>
                <a:close/>
              </a:path>
              <a:path w="453390" h="487679">
                <a:moveTo>
                  <a:pt x="287489" y="133438"/>
                </a:moveTo>
                <a:lnTo>
                  <a:pt x="272605" y="187629"/>
                </a:lnTo>
                <a:lnTo>
                  <a:pt x="280289" y="188734"/>
                </a:lnTo>
                <a:lnTo>
                  <a:pt x="285851" y="149402"/>
                </a:lnTo>
                <a:lnTo>
                  <a:pt x="287489" y="133438"/>
                </a:lnTo>
                <a:close/>
              </a:path>
              <a:path w="453390" h="487679">
                <a:moveTo>
                  <a:pt x="453009" y="97790"/>
                </a:moveTo>
                <a:lnTo>
                  <a:pt x="445630" y="71120"/>
                </a:lnTo>
                <a:lnTo>
                  <a:pt x="428625" y="49530"/>
                </a:lnTo>
                <a:lnTo>
                  <a:pt x="411251" y="38100"/>
                </a:lnTo>
                <a:lnTo>
                  <a:pt x="403529" y="33020"/>
                </a:lnTo>
                <a:lnTo>
                  <a:pt x="381203" y="27940"/>
                </a:lnTo>
                <a:lnTo>
                  <a:pt x="360451" y="30480"/>
                </a:lnTo>
                <a:lnTo>
                  <a:pt x="340487" y="38100"/>
                </a:lnTo>
                <a:lnTo>
                  <a:pt x="299110" y="63500"/>
                </a:lnTo>
                <a:lnTo>
                  <a:pt x="262521" y="90170"/>
                </a:lnTo>
                <a:lnTo>
                  <a:pt x="243547" y="106680"/>
                </a:lnTo>
                <a:lnTo>
                  <a:pt x="237693" y="107950"/>
                </a:lnTo>
                <a:lnTo>
                  <a:pt x="229997" y="101600"/>
                </a:lnTo>
                <a:lnTo>
                  <a:pt x="217335" y="86360"/>
                </a:lnTo>
                <a:lnTo>
                  <a:pt x="199834" y="64770"/>
                </a:lnTo>
                <a:lnTo>
                  <a:pt x="174040" y="35560"/>
                </a:lnTo>
                <a:lnTo>
                  <a:pt x="141033" y="11430"/>
                </a:lnTo>
                <a:lnTo>
                  <a:pt x="101917" y="0"/>
                </a:lnTo>
                <a:lnTo>
                  <a:pt x="57772" y="11430"/>
                </a:lnTo>
                <a:lnTo>
                  <a:pt x="35407" y="29210"/>
                </a:lnTo>
                <a:lnTo>
                  <a:pt x="18694" y="50800"/>
                </a:lnTo>
                <a:lnTo>
                  <a:pt x="10058" y="76200"/>
                </a:lnTo>
                <a:lnTo>
                  <a:pt x="11874" y="104140"/>
                </a:lnTo>
                <a:lnTo>
                  <a:pt x="27038" y="137160"/>
                </a:lnTo>
                <a:lnTo>
                  <a:pt x="49479" y="166370"/>
                </a:lnTo>
                <a:lnTo>
                  <a:pt x="73723" y="194310"/>
                </a:lnTo>
                <a:lnTo>
                  <a:pt x="94284" y="224790"/>
                </a:lnTo>
                <a:lnTo>
                  <a:pt x="96075" y="227330"/>
                </a:lnTo>
                <a:lnTo>
                  <a:pt x="101498" y="226060"/>
                </a:lnTo>
                <a:lnTo>
                  <a:pt x="98412" y="219710"/>
                </a:lnTo>
                <a:lnTo>
                  <a:pt x="96761" y="215900"/>
                </a:lnTo>
                <a:lnTo>
                  <a:pt x="95859" y="214630"/>
                </a:lnTo>
                <a:lnTo>
                  <a:pt x="95034" y="213360"/>
                </a:lnTo>
                <a:lnTo>
                  <a:pt x="95859" y="213360"/>
                </a:lnTo>
                <a:lnTo>
                  <a:pt x="96481" y="212090"/>
                </a:lnTo>
                <a:lnTo>
                  <a:pt x="96545" y="210820"/>
                </a:lnTo>
                <a:lnTo>
                  <a:pt x="97066" y="205740"/>
                </a:lnTo>
                <a:lnTo>
                  <a:pt x="98298" y="193040"/>
                </a:lnTo>
                <a:lnTo>
                  <a:pt x="98996" y="184150"/>
                </a:lnTo>
                <a:lnTo>
                  <a:pt x="99568" y="170180"/>
                </a:lnTo>
                <a:lnTo>
                  <a:pt x="93599" y="168910"/>
                </a:lnTo>
                <a:lnTo>
                  <a:pt x="92989" y="173990"/>
                </a:lnTo>
                <a:lnTo>
                  <a:pt x="92024" y="181610"/>
                </a:lnTo>
                <a:lnTo>
                  <a:pt x="91300" y="189230"/>
                </a:lnTo>
                <a:lnTo>
                  <a:pt x="90766" y="195580"/>
                </a:lnTo>
                <a:lnTo>
                  <a:pt x="90385" y="199390"/>
                </a:lnTo>
                <a:lnTo>
                  <a:pt x="90043" y="205740"/>
                </a:lnTo>
                <a:lnTo>
                  <a:pt x="89027" y="203200"/>
                </a:lnTo>
                <a:lnTo>
                  <a:pt x="87985" y="201930"/>
                </a:lnTo>
                <a:lnTo>
                  <a:pt x="85801" y="199390"/>
                </a:lnTo>
                <a:lnTo>
                  <a:pt x="84709" y="196850"/>
                </a:lnTo>
                <a:lnTo>
                  <a:pt x="83540" y="195580"/>
                </a:lnTo>
                <a:lnTo>
                  <a:pt x="83680" y="195580"/>
                </a:lnTo>
                <a:lnTo>
                  <a:pt x="84912" y="187960"/>
                </a:lnTo>
                <a:lnTo>
                  <a:pt x="85737" y="182880"/>
                </a:lnTo>
                <a:lnTo>
                  <a:pt x="87350" y="170180"/>
                </a:lnTo>
                <a:lnTo>
                  <a:pt x="88557" y="158750"/>
                </a:lnTo>
                <a:lnTo>
                  <a:pt x="89433" y="146050"/>
                </a:lnTo>
                <a:lnTo>
                  <a:pt x="89712" y="140970"/>
                </a:lnTo>
                <a:lnTo>
                  <a:pt x="83604" y="140970"/>
                </a:lnTo>
                <a:lnTo>
                  <a:pt x="77851" y="180340"/>
                </a:lnTo>
                <a:lnTo>
                  <a:pt x="77381" y="187960"/>
                </a:lnTo>
                <a:lnTo>
                  <a:pt x="74079" y="182880"/>
                </a:lnTo>
                <a:lnTo>
                  <a:pt x="73190" y="182880"/>
                </a:lnTo>
                <a:lnTo>
                  <a:pt x="72364" y="181610"/>
                </a:lnTo>
                <a:lnTo>
                  <a:pt x="73545" y="173990"/>
                </a:lnTo>
                <a:lnTo>
                  <a:pt x="73748" y="172720"/>
                </a:lnTo>
                <a:lnTo>
                  <a:pt x="74663" y="165100"/>
                </a:lnTo>
                <a:lnTo>
                  <a:pt x="76492" y="125730"/>
                </a:lnTo>
                <a:lnTo>
                  <a:pt x="70307" y="124460"/>
                </a:lnTo>
                <a:lnTo>
                  <a:pt x="69697" y="129540"/>
                </a:lnTo>
                <a:lnTo>
                  <a:pt x="68300" y="139700"/>
                </a:lnTo>
                <a:lnTo>
                  <a:pt x="67221" y="149860"/>
                </a:lnTo>
                <a:lnTo>
                  <a:pt x="66459" y="158750"/>
                </a:lnTo>
                <a:lnTo>
                  <a:pt x="66065" y="166370"/>
                </a:lnTo>
                <a:lnTo>
                  <a:pt x="65849" y="173990"/>
                </a:lnTo>
                <a:lnTo>
                  <a:pt x="64414" y="171450"/>
                </a:lnTo>
                <a:lnTo>
                  <a:pt x="60109" y="166370"/>
                </a:lnTo>
                <a:lnTo>
                  <a:pt x="58661" y="165100"/>
                </a:lnTo>
                <a:lnTo>
                  <a:pt x="57226" y="162560"/>
                </a:lnTo>
                <a:lnTo>
                  <a:pt x="57581" y="162560"/>
                </a:lnTo>
                <a:lnTo>
                  <a:pt x="57645" y="161290"/>
                </a:lnTo>
                <a:lnTo>
                  <a:pt x="58204" y="156210"/>
                </a:lnTo>
                <a:lnTo>
                  <a:pt x="62153" y="110490"/>
                </a:lnTo>
                <a:lnTo>
                  <a:pt x="62369" y="104140"/>
                </a:lnTo>
                <a:lnTo>
                  <a:pt x="56210" y="104140"/>
                </a:lnTo>
                <a:lnTo>
                  <a:pt x="55575" y="107950"/>
                </a:lnTo>
                <a:lnTo>
                  <a:pt x="54102" y="119380"/>
                </a:lnTo>
                <a:lnTo>
                  <a:pt x="53073" y="130810"/>
                </a:lnTo>
                <a:lnTo>
                  <a:pt x="51333" y="156210"/>
                </a:lnTo>
                <a:lnTo>
                  <a:pt x="48996" y="152400"/>
                </a:lnTo>
                <a:lnTo>
                  <a:pt x="45580" y="148590"/>
                </a:lnTo>
                <a:lnTo>
                  <a:pt x="44488" y="146050"/>
                </a:lnTo>
                <a:lnTo>
                  <a:pt x="45250" y="146050"/>
                </a:lnTo>
                <a:lnTo>
                  <a:pt x="45148" y="143510"/>
                </a:lnTo>
                <a:lnTo>
                  <a:pt x="45034" y="138430"/>
                </a:lnTo>
                <a:lnTo>
                  <a:pt x="44627" y="120650"/>
                </a:lnTo>
                <a:lnTo>
                  <a:pt x="44221" y="109220"/>
                </a:lnTo>
                <a:lnTo>
                  <a:pt x="43459" y="93980"/>
                </a:lnTo>
                <a:lnTo>
                  <a:pt x="37566" y="93980"/>
                </a:lnTo>
                <a:lnTo>
                  <a:pt x="37642" y="111760"/>
                </a:lnTo>
                <a:lnTo>
                  <a:pt x="37858" y="124460"/>
                </a:lnTo>
                <a:lnTo>
                  <a:pt x="38252" y="138430"/>
                </a:lnTo>
                <a:lnTo>
                  <a:pt x="36487" y="135890"/>
                </a:lnTo>
                <a:lnTo>
                  <a:pt x="34836" y="132080"/>
                </a:lnTo>
                <a:lnTo>
                  <a:pt x="33324" y="129540"/>
                </a:lnTo>
                <a:lnTo>
                  <a:pt x="34074" y="120650"/>
                </a:lnTo>
                <a:lnTo>
                  <a:pt x="34531" y="114300"/>
                </a:lnTo>
                <a:lnTo>
                  <a:pt x="35560" y="97790"/>
                </a:lnTo>
                <a:lnTo>
                  <a:pt x="36118" y="87630"/>
                </a:lnTo>
                <a:lnTo>
                  <a:pt x="36817" y="69850"/>
                </a:lnTo>
                <a:lnTo>
                  <a:pt x="30848" y="68580"/>
                </a:lnTo>
                <a:lnTo>
                  <a:pt x="30518" y="73660"/>
                </a:lnTo>
                <a:lnTo>
                  <a:pt x="29540" y="83820"/>
                </a:lnTo>
                <a:lnTo>
                  <a:pt x="28765" y="93980"/>
                </a:lnTo>
                <a:lnTo>
                  <a:pt x="28194" y="102870"/>
                </a:lnTo>
                <a:lnTo>
                  <a:pt x="27838" y="110490"/>
                </a:lnTo>
                <a:lnTo>
                  <a:pt x="27482" y="114300"/>
                </a:lnTo>
                <a:lnTo>
                  <a:pt x="26543" y="114300"/>
                </a:lnTo>
                <a:lnTo>
                  <a:pt x="24282" y="109220"/>
                </a:lnTo>
                <a:lnTo>
                  <a:pt x="19964" y="99060"/>
                </a:lnTo>
                <a:lnTo>
                  <a:pt x="17957" y="82550"/>
                </a:lnTo>
                <a:lnTo>
                  <a:pt x="23799" y="62230"/>
                </a:lnTo>
                <a:lnTo>
                  <a:pt x="38481" y="40640"/>
                </a:lnTo>
                <a:lnTo>
                  <a:pt x="62979" y="21590"/>
                </a:lnTo>
                <a:lnTo>
                  <a:pt x="105105" y="11430"/>
                </a:lnTo>
                <a:lnTo>
                  <a:pt x="143484" y="25400"/>
                </a:lnTo>
                <a:lnTo>
                  <a:pt x="177901" y="55880"/>
                </a:lnTo>
                <a:lnTo>
                  <a:pt x="208203" y="91440"/>
                </a:lnTo>
                <a:lnTo>
                  <a:pt x="234188" y="124460"/>
                </a:lnTo>
                <a:lnTo>
                  <a:pt x="236715" y="127000"/>
                </a:lnTo>
                <a:lnTo>
                  <a:pt x="240474" y="127000"/>
                </a:lnTo>
                <a:lnTo>
                  <a:pt x="243027" y="124460"/>
                </a:lnTo>
                <a:lnTo>
                  <a:pt x="256755" y="110490"/>
                </a:lnTo>
                <a:lnTo>
                  <a:pt x="259740" y="107950"/>
                </a:lnTo>
                <a:lnTo>
                  <a:pt x="318731" y="63500"/>
                </a:lnTo>
                <a:lnTo>
                  <a:pt x="354596" y="43180"/>
                </a:lnTo>
                <a:lnTo>
                  <a:pt x="373253" y="38100"/>
                </a:lnTo>
                <a:lnTo>
                  <a:pt x="389305" y="39370"/>
                </a:lnTo>
                <a:lnTo>
                  <a:pt x="430263" y="67310"/>
                </a:lnTo>
                <a:lnTo>
                  <a:pt x="442874" y="100330"/>
                </a:lnTo>
                <a:lnTo>
                  <a:pt x="442264" y="114300"/>
                </a:lnTo>
                <a:lnTo>
                  <a:pt x="439153" y="125730"/>
                </a:lnTo>
                <a:lnTo>
                  <a:pt x="434009" y="137160"/>
                </a:lnTo>
                <a:lnTo>
                  <a:pt x="435940" y="120650"/>
                </a:lnTo>
                <a:lnTo>
                  <a:pt x="436626" y="107950"/>
                </a:lnTo>
                <a:lnTo>
                  <a:pt x="425450" y="146050"/>
                </a:lnTo>
                <a:lnTo>
                  <a:pt x="425246" y="147320"/>
                </a:lnTo>
                <a:lnTo>
                  <a:pt x="426072" y="148590"/>
                </a:lnTo>
                <a:lnTo>
                  <a:pt x="427177" y="149860"/>
                </a:lnTo>
                <a:lnTo>
                  <a:pt x="425056" y="152400"/>
                </a:lnTo>
                <a:lnTo>
                  <a:pt x="422922" y="156210"/>
                </a:lnTo>
                <a:lnTo>
                  <a:pt x="417931" y="162560"/>
                </a:lnTo>
                <a:lnTo>
                  <a:pt x="412445" y="167640"/>
                </a:lnTo>
                <a:lnTo>
                  <a:pt x="413600" y="157480"/>
                </a:lnTo>
                <a:lnTo>
                  <a:pt x="414705" y="148590"/>
                </a:lnTo>
                <a:lnTo>
                  <a:pt x="416064" y="137160"/>
                </a:lnTo>
                <a:lnTo>
                  <a:pt x="417347" y="124460"/>
                </a:lnTo>
                <a:lnTo>
                  <a:pt x="418185" y="111760"/>
                </a:lnTo>
                <a:lnTo>
                  <a:pt x="418299" y="109220"/>
                </a:lnTo>
                <a:lnTo>
                  <a:pt x="418401" y="105410"/>
                </a:lnTo>
                <a:lnTo>
                  <a:pt x="412229" y="105410"/>
                </a:lnTo>
                <a:lnTo>
                  <a:pt x="411480" y="109220"/>
                </a:lnTo>
                <a:lnTo>
                  <a:pt x="409244" y="124460"/>
                </a:lnTo>
                <a:lnTo>
                  <a:pt x="407530" y="138430"/>
                </a:lnTo>
                <a:lnTo>
                  <a:pt x="404774" y="168910"/>
                </a:lnTo>
                <a:lnTo>
                  <a:pt x="404634" y="170180"/>
                </a:lnTo>
                <a:lnTo>
                  <a:pt x="405726" y="171450"/>
                </a:lnTo>
                <a:lnTo>
                  <a:pt x="406412" y="172720"/>
                </a:lnTo>
                <a:lnTo>
                  <a:pt x="407162" y="172720"/>
                </a:lnTo>
                <a:lnTo>
                  <a:pt x="404355" y="175260"/>
                </a:lnTo>
                <a:lnTo>
                  <a:pt x="401624" y="177800"/>
                </a:lnTo>
                <a:lnTo>
                  <a:pt x="395795" y="182880"/>
                </a:lnTo>
                <a:lnTo>
                  <a:pt x="392849" y="184150"/>
                </a:lnTo>
                <a:lnTo>
                  <a:pt x="389902" y="186690"/>
                </a:lnTo>
                <a:lnTo>
                  <a:pt x="390994" y="176530"/>
                </a:lnTo>
                <a:lnTo>
                  <a:pt x="393611" y="128270"/>
                </a:lnTo>
                <a:lnTo>
                  <a:pt x="393750" y="120650"/>
                </a:lnTo>
                <a:lnTo>
                  <a:pt x="387565" y="119380"/>
                </a:lnTo>
                <a:lnTo>
                  <a:pt x="387032" y="124460"/>
                </a:lnTo>
                <a:lnTo>
                  <a:pt x="384873" y="140970"/>
                </a:lnTo>
                <a:lnTo>
                  <a:pt x="381596" y="181610"/>
                </a:lnTo>
                <a:lnTo>
                  <a:pt x="381203" y="194310"/>
                </a:lnTo>
                <a:lnTo>
                  <a:pt x="380098" y="194310"/>
                </a:lnTo>
                <a:lnTo>
                  <a:pt x="379628" y="195580"/>
                </a:lnTo>
                <a:lnTo>
                  <a:pt x="372986" y="200660"/>
                </a:lnTo>
                <a:lnTo>
                  <a:pt x="369697" y="203200"/>
                </a:lnTo>
                <a:lnTo>
                  <a:pt x="371195" y="193040"/>
                </a:lnTo>
                <a:lnTo>
                  <a:pt x="372529" y="184150"/>
                </a:lnTo>
                <a:lnTo>
                  <a:pt x="374142" y="172720"/>
                </a:lnTo>
                <a:lnTo>
                  <a:pt x="375729" y="158750"/>
                </a:lnTo>
                <a:lnTo>
                  <a:pt x="376961" y="143510"/>
                </a:lnTo>
                <a:lnTo>
                  <a:pt x="377228" y="138430"/>
                </a:lnTo>
                <a:lnTo>
                  <a:pt x="370928" y="138430"/>
                </a:lnTo>
                <a:lnTo>
                  <a:pt x="370039" y="142240"/>
                </a:lnTo>
                <a:lnTo>
                  <a:pt x="367106" y="158750"/>
                </a:lnTo>
                <a:lnTo>
                  <a:pt x="364909" y="175260"/>
                </a:lnTo>
                <a:lnTo>
                  <a:pt x="362089" y="199390"/>
                </a:lnTo>
                <a:lnTo>
                  <a:pt x="360718" y="210820"/>
                </a:lnTo>
                <a:lnTo>
                  <a:pt x="359143" y="212090"/>
                </a:lnTo>
                <a:lnTo>
                  <a:pt x="357492" y="213360"/>
                </a:lnTo>
                <a:lnTo>
                  <a:pt x="351129" y="218440"/>
                </a:lnTo>
                <a:lnTo>
                  <a:pt x="351955" y="210820"/>
                </a:lnTo>
                <a:lnTo>
                  <a:pt x="352742" y="204470"/>
                </a:lnTo>
                <a:lnTo>
                  <a:pt x="354723" y="184150"/>
                </a:lnTo>
                <a:lnTo>
                  <a:pt x="355358" y="173990"/>
                </a:lnTo>
                <a:lnTo>
                  <a:pt x="355473" y="171450"/>
                </a:lnTo>
                <a:lnTo>
                  <a:pt x="355587" y="167640"/>
                </a:lnTo>
                <a:lnTo>
                  <a:pt x="349478" y="167640"/>
                </a:lnTo>
                <a:lnTo>
                  <a:pt x="348729" y="171450"/>
                </a:lnTo>
                <a:lnTo>
                  <a:pt x="346925" y="184150"/>
                </a:lnTo>
                <a:lnTo>
                  <a:pt x="345490" y="196850"/>
                </a:lnTo>
                <a:lnTo>
                  <a:pt x="342900" y="223520"/>
                </a:lnTo>
                <a:lnTo>
                  <a:pt x="343115" y="224790"/>
                </a:lnTo>
                <a:lnTo>
                  <a:pt x="343395" y="224790"/>
                </a:lnTo>
                <a:lnTo>
                  <a:pt x="341744" y="227330"/>
                </a:lnTo>
                <a:lnTo>
                  <a:pt x="340029" y="228600"/>
                </a:lnTo>
                <a:lnTo>
                  <a:pt x="333375" y="233680"/>
                </a:lnTo>
                <a:lnTo>
                  <a:pt x="334695" y="223520"/>
                </a:lnTo>
                <a:lnTo>
                  <a:pt x="336270" y="210820"/>
                </a:lnTo>
                <a:lnTo>
                  <a:pt x="336943" y="203200"/>
                </a:lnTo>
                <a:lnTo>
                  <a:pt x="337286" y="198120"/>
                </a:lnTo>
                <a:lnTo>
                  <a:pt x="331190" y="198120"/>
                </a:lnTo>
                <a:lnTo>
                  <a:pt x="330365" y="201930"/>
                </a:lnTo>
                <a:lnTo>
                  <a:pt x="328714" y="212090"/>
                </a:lnTo>
                <a:lnTo>
                  <a:pt x="327431" y="220980"/>
                </a:lnTo>
                <a:lnTo>
                  <a:pt x="326440" y="228600"/>
                </a:lnTo>
                <a:lnTo>
                  <a:pt x="325716" y="233680"/>
                </a:lnTo>
                <a:lnTo>
                  <a:pt x="324891" y="241300"/>
                </a:lnTo>
                <a:lnTo>
                  <a:pt x="323100" y="242570"/>
                </a:lnTo>
                <a:lnTo>
                  <a:pt x="323037" y="243840"/>
                </a:lnTo>
                <a:lnTo>
                  <a:pt x="323862" y="246380"/>
                </a:lnTo>
                <a:lnTo>
                  <a:pt x="323240" y="247650"/>
                </a:lnTo>
                <a:lnTo>
                  <a:pt x="322554" y="247650"/>
                </a:lnTo>
                <a:lnTo>
                  <a:pt x="322414" y="251460"/>
                </a:lnTo>
                <a:lnTo>
                  <a:pt x="351040" y="280670"/>
                </a:lnTo>
                <a:lnTo>
                  <a:pt x="398576" y="339090"/>
                </a:lnTo>
                <a:lnTo>
                  <a:pt x="417715" y="372110"/>
                </a:lnTo>
                <a:lnTo>
                  <a:pt x="426897" y="405130"/>
                </a:lnTo>
                <a:lnTo>
                  <a:pt x="424294" y="421640"/>
                </a:lnTo>
                <a:lnTo>
                  <a:pt x="415531" y="436880"/>
                </a:lnTo>
                <a:lnTo>
                  <a:pt x="414235" y="439420"/>
                </a:lnTo>
                <a:lnTo>
                  <a:pt x="411899" y="441960"/>
                </a:lnTo>
                <a:lnTo>
                  <a:pt x="411213" y="443230"/>
                </a:lnTo>
                <a:lnTo>
                  <a:pt x="411099" y="433070"/>
                </a:lnTo>
                <a:lnTo>
                  <a:pt x="410997" y="427990"/>
                </a:lnTo>
                <a:lnTo>
                  <a:pt x="410044" y="416560"/>
                </a:lnTo>
                <a:lnTo>
                  <a:pt x="403745" y="416560"/>
                </a:lnTo>
                <a:lnTo>
                  <a:pt x="403466" y="420370"/>
                </a:lnTo>
                <a:lnTo>
                  <a:pt x="403047" y="427990"/>
                </a:lnTo>
                <a:lnTo>
                  <a:pt x="403021" y="435610"/>
                </a:lnTo>
                <a:lnTo>
                  <a:pt x="403148" y="441960"/>
                </a:lnTo>
                <a:lnTo>
                  <a:pt x="403263" y="450850"/>
                </a:lnTo>
                <a:lnTo>
                  <a:pt x="401078" y="452120"/>
                </a:lnTo>
                <a:lnTo>
                  <a:pt x="398881" y="454660"/>
                </a:lnTo>
                <a:lnTo>
                  <a:pt x="394081" y="458470"/>
                </a:lnTo>
                <a:lnTo>
                  <a:pt x="389013" y="461010"/>
                </a:lnTo>
                <a:lnTo>
                  <a:pt x="388721" y="453390"/>
                </a:lnTo>
                <a:lnTo>
                  <a:pt x="388467" y="441960"/>
                </a:lnTo>
                <a:lnTo>
                  <a:pt x="387032" y="429260"/>
                </a:lnTo>
                <a:lnTo>
                  <a:pt x="380784" y="429260"/>
                </a:lnTo>
                <a:lnTo>
                  <a:pt x="380707" y="431800"/>
                </a:lnTo>
                <a:lnTo>
                  <a:pt x="380593" y="444500"/>
                </a:lnTo>
                <a:lnTo>
                  <a:pt x="380707" y="449580"/>
                </a:lnTo>
                <a:lnTo>
                  <a:pt x="381139" y="459740"/>
                </a:lnTo>
                <a:lnTo>
                  <a:pt x="381342" y="466090"/>
                </a:lnTo>
                <a:lnTo>
                  <a:pt x="380098" y="466090"/>
                </a:lnTo>
                <a:lnTo>
                  <a:pt x="378802" y="467360"/>
                </a:lnTo>
                <a:lnTo>
                  <a:pt x="376135" y="468630"/>
                </a:lnTo>
                <a:lnTo>
                  <a:pt x="374840" y="468630"/>
                </a:lnTo>
                <a:lnTo>
                  <a:pt x="373456" y="469900"/>
                </a:lnTo>
                <a:lnTo>
                  <a:pt x="373938" y="464820"/>
                </a:lnTo>
                <a:lnTo>
                  <a:pt x="374243" y="461010"/>
                </a:lnTo>
                <a:lnTo>
                  <a:pt x="374142" y="445770"/>
                </a:lnTo>
                <a:lnTo>
                  <a:pt x="373799" y="435610"/>
                </a:lnTo>
                <a:lnTo>
                  <a:pt x="367563" y="435610"/>
                </a:lnTo>
                <a:lnTo>
                  <a:pt x="366128" y="448310"/>
                </a:lnTo>
                <a:lnTo>
                  <a:pt x="365353" y="455930"/>
                </a:lnTo>
                <a:lnTo>
                  <a:pt x="364871" y="463550"/>
                </a:lnTo>
                <a:lnTo>
                  <a:pt x="364756" y="472440"/>
                </a:lnTo>
                <a:lnTo>
                  <a:pt x="365036" y="472440"/>
                </a:lnTo>
                <a:lnTo>
                  <a:pt x="362851" y="473710"/>
                </a:lnTo>
                <a:lnTo>
                  <a:pt x="360578" y="474980"/>
                </a:lnTo>
                <a:lnTo>
                  <a:pt x="356133" y="476250"/>
                </a:lnTo>
                <a:lnTo>
                  <a:pt x="351599" y="476250"/>
                </a:lnTo>
                <a:lnTo>
                  <a:pt x="350024" y="477520"/>
                </a:lnTo>
                <a:lnTo>
                  <a:pt x="347027" y="477520"/>
                </a:lnTo>
                <a:lnTo>
                  <a:pt x="345960" y="459740"/>
                </a:lnTo>
                <a:lnTo>
                  <a:pt x="345224" y="452120"/>
                </a:lnTo>
                <a:lnTo>
                  <a:pt x="344208" y="444500"/>
                </a:lnTo>
                <a:lnTo>
                  <a:pt x="343585" y="440690"/>
                </a:lnTo>
                <a:lnTo>
                  <a:pt x="337426" y="440690"/>
                </a:lnTo>
                <a:lnTo>
                  <a:pt x="339344" y="477520"/>
                </a:lnTo>
                <a:lnTo>
                  <a:pt x="330365" y="477520"/>
                </a:lnTo>
                <a:lnTo>
                  <a:pt x="326186" y="476250"/>
                </a:lnTo>
                <a:lnTo>
                  <a:pt x="326186" y="473710"/>
                </a:lnTo>
                <a:lnTo>
                  <a:pt x="326110" y="468630"/>
                </a:lnTo>
                <a:lnTo>
                  <a:pt x="325894" y="464820"/>
                </a:lnTo>
                <a:lnTo>
                  <a:pt x="325081" y="457200"/>
                </a:lnTo>
                <a:lnTo>
                  <a:pt x="323824" y="448310"/>
                </a:lnTo>
                <a:lnTo>
                  <a:pt x="321335" y="434340"/>
                </a:lnTo>
                <a:lnTo>
                  <a:pt x="314947" y="435610"/>
                </a:lnTo>
                <a:lnTo>
                  <a:pt x="318389" y="473710"/>
                </a:lnTo>
                <a:lnTo>
                  <a:pt x="316814" y="473710"/>
                </a:lnTo>
                <a:lnTo>
                  <a:pt x="313791" y="472440"/>
                </a:lnTo>
                <a:lnTo>
                  <a:pt x="313042" y="467360"/>
                </a:lnTo>
                <a:lnTo>
                  <a:pt x="312280" y="462280"/>
                </a:lnTo>
                <a:lnTo>
                  <a:pt x="310857" y="454660"/>
                </a:lnTo>
                <a:lnTo>
                  <a:pt x="308864" y="443230"/>
                </a:lnTo>
                <a:lnTo>
                  <a:pt x="306311" y="430530"/>
                </a:lnTo>
                <a:lnTo>
                  <a:pt x="303225" y="416560"/>
                </a:lnTo>
                <a:lnTo>
                  <a:pt x="302285" y="411480"/>
                </a:lnTo>
                <a:lnTo>
                  <a:pt x="296037" y="412750"/>
                </a:lnTo>
                <a:lnTo>
                  <a:pt x="298145" y="429260"/>
                </a:lnTo>
                <a:lnTo>
                  <a:pt x="299948" y="440690"/>
                </a:lnTo>
                <a:lnTo>
                  <a:pt x="301688" y="450850"/>
                </a:lnTo>
                <a:lnTo>
                  <a:pt x="304685" y="467360"/>
                </a:lnTo>
                <a:lnTo>
                  <a:pt x="302425" y="466090"/>
                </a:lnTo>
                <a:lnTo>
                  <a:pt x="300101" y="463550"/>
                </a:lnTo>
                <a:lnTo>
                  <a:pt x="295706" y="461010"/>
                </a:lnTo>
                <a:lnTo>
                  <a:pt x="293662" y="458470"/>
                </a:lnTo>
                <a:lnTo>
                  <a:pt x="291528" y="457200"/>
                </a:lnTo>
                <a:lnTo>
                  <a:pt x="290639" y="449580"/>
                </a:lnTo>
                <a:lnTo>
                  <a:pt x="290474" y="448310"/>
                </a:lnTo>
                <a:lnTo>
                  <a:pt x="288607" y="434340"/>
                </a:lnTo>
                <a:lnTo>
                  <a:pt x="287058" y="424180"/>
                </a:lnTo>
                <a:lnTo>
                  <a:pt x="285076" y="414020"/>
                </a:lnTo>
                <a:lnTo>
                  <a:pt x="284251" y="410210"/>
                </a:lnTo>
                <a:lnTo>
                  <a:pt x="277964" y="410210"/>
                </a:lnTo>
                <a:lnTo>
                  <a:pt x="278307" y="415290"/>
                </a:lnTo>
                <a:lnTo>
                  <a:pt x="279044" y="422910"/>
                </a:lnTo>
                <a:lnTo>
                  <a:pt x="279946" y="430530"/>
                </a:lnTo>
                <a:lnTo>
                  <a:pt x="280847" y="436880"/>
                </a:lnTo>
                <a:lnTo>
                  <a:pt x="282409" y="448310"/>
                </a:lnTo>
                <a:lnTo>
                  <a:pt x="279120" y="444500"/>
                </a:lnTo>
                <a:lnTo>
                  <a:pt x="274332" y="439420"/>
                </a:lnTo>
                <a:lnTo>
                  <a:pt x="272745" y="436880"/>
                </a:lnTo>
                <a:lnTo>
                  <a:pt x="272605" y="436880"/>
                </a:lnTo>
                <a:lnTo>
                  <a:pt x="272491" y="435610"/>
                </a:lnTo>
                <a:lnTo>
                  <a:pt x="267614" y="422910"/>
                </a:lnTo>
                <a:lnTo>
                  <a:pt x="267284" y="421640"/>
                </a:lnTo>
                <a:lnTo>
                  <a:pt x="264325" y="410210"/>
                </a:lnTo>
                <a:lnTo>
                  <a:pt x="262534" y="396240"/>
                </a:lnTo>
                <a:lnTo>
                  <a:pt x="262178" y="384810"/>
                </a:lnTo>
                <a:lnTo>
                  <a:pt x="262280" y="379730"/>
                </a:lnTo>
                <a:lnTo>
                  <a:pt x="256247" y="378460"/>
                </a:lnTo>
                <a:lnTo>
                  <a:pt x="255765" y="382270"/>
                </a:lnTo>
                <a:lnTo>
                  <a:pt x="255231" y="389890"/>
                </a:lnTo>
                <a:lnTo>
                  <a:pt x="255130" y="396240"/>
                </a:lnTo>
                <a:lnTo>
                  <a:pt x="255231" y="401320"/>
                </a:lnTo>
                <a:lnTo>
                  <a:pt x="256057" y="408940"/>
                </a:lnTo>
                <a:lnTo>
                  <a:pt x="257263" y="415290"/>
                </a:lnTo>
                <a:lnTo>
                  <a:pt x="258978" y="421640"/>
                </a:lnTo>
                <a:lnTo>
                  <a:pt x="255498" y="416560"/>
                </a:lnTo>
                <a:lnTo>
                  <a:pt x="252069" y="412750"/>
                </a:lnTo>
                <a:lnTo>
                  <a:pt x="248564" y="408940"/>
                </a:lnTo>
                <a:lnTo>
                  <a:pt x="247688" y="408940"/>
                </a:lnTo>
                <a:lnTo>
                  <a:pt x="246011" y="398780"/>
                </a:lnTo>
                <a:lnTo>
                  <a:pt x="243484" y="383540"/>
                </a:lnTo>
                <a:lnTo>
                  <a:pt x="241427" y="373380"/>
                </a:lnTo>
                <a:lnTo>
                  <a:pt x="239052" y="361950"/>
                </a:lnTo>
                <a:lnTo>
                  <a:pt x="238163" y="358140"/>
                </a:lnTo>
                <a:lnTo>
                  <a:pt x="232067" y="358140"/>
                </a:lnTo>
                <a:lnTo>
                  <a:pt x="233845" y="370840"/>
                </a:lnTo>
                <a:lnTo>
                  <a:pt x="235115" y="379730"/>
                </a:lnTo>
                <a:lnTo>
                  <a:pt x="236296" y="387350"/>
                </a:lnTo>
                <a:lnTo>
                  <a:pt x="237274" y="392430"/>
                </a:lnTo>
                <a:lnTo>
                  <a:pt x="238290" y="398780"/>
                </a:lnTo>
                <a:lnTo>
                  <a:pt x="236093" y="396240"/>
                </a:lnTo>
                <a:lnTo>
                  <a:pt x="233832" y="393700"/>
                </a:lnTo>
                <a:lnTo>
                  <a:pt x="225069" y="384810"/>
                </a:lnTo>
                <a:lnTo>
                  <a:pt x="224040" y="375920"/>
                </a:lnTo>
                <a:lnTo>
                  <a:pt x="218630" y="342900"/>
                </a:lnTo>
                <a:lnTo>
                  <a:pt x="212407" y="344170"/>
                </a:lnTo>
                <a:lnTo>
                  <a:pt x="213233" y="356870"/>
                </a:lnTo>
                <a:lnTo>
                  <a:pt x="214528" y="367030"/>
                </a:lnTo>
                <a:lnTo>
                  <a:pt x="216027" y="375920"/>
                </a:lnTo>
                <a:lnTo>
                  <a:pt x="213702" y="373380"/>
                </a:lnTo>
                <a:lnTo>
                  <a:pt x="207835" y="368300"/>
                </a:lnTo>
                <a:lnTo>
                  <a:pt x="206362" y="367030"/>
                </a:lnTo>
                <a:lnTo>
                  <a:pt x="204647" y="364490"/>
                </a:lnTo>
                <a:lnTo>
                  <a:pt x="203085" y="361950"/>
                </a:lnTo>
                <a:lnTo>
                  <a:pt x="202526" y="355600"/>
                </a:lnTo>
                <a:lnTo>
                  <a:pt x="201866" y="349250"/>
                </a:lnTo>
                <a:lnTo>
                  <a:pt x="200660" y="341630"/>
                </a:lnTo>
                <a:lnTo>
                  <a:pt x="198996" y="332740"/>
                </a:lnTo>
                <a:lnTo>
                  <a:pt x="196989" y="323850"/>
                </a:lnTo>
                <a:lnTo>
                  <a:pt x="196024" y="318770"/>
                </a:lnTo>
                <a:lnTo>
                  <a:pt x="189725" y="320040"/>
                </a:lnTo>
                <a:lnTo>
                  <a:pt x="190131" y="323850"/>
                </a:lnTo>
                <a:lnTo>
                  <a:pt x="190957" y="334010"/>
                </a:lnTo>
                <a:lnTo>
                  <a:pt x="192176" y="344170"/>
                </a:lnTo>
                <a:lnTo>
                  <a:pt x="193967" y="354330"/>
                </a:lnTo>
                <a:lnTo>
                  <a:pt x="192252" y="354330"/>
                </a:lnTo>
                <a:lnTo>
                  <a:pt x="191312" y="355600"/>
                </a:lnTo>
                <a:lnTo>
                  <a:pt x="190817" y="355600"/>
                </a:lnTo>
                <a:lnTo>
                  <a:pt x="189941" y="349250"/>
                </a:lnTo>
                <a:lnTo>
                  <a:pt x="189077" y="344170"/>
                </a:lnTo>
                <a:lnTo>
                  <a:pt x="187896" y="336550"/>
                </a:lnTo>
                <a:lnTo>
                  <a:pt x="186423" y="327660"/>
                </a:lnTo>
                <a:lnTo>
                  <a:pt x="184734" y="318770"/>
                </a:lnTo>
                <a:lnTo>
                  <a:pt x="183908" y="314960"/>
                </a:lnTo>
                <a:lnTo>
                  <a:pt x="177723" y="314960"/>
                </a:lnTo>
                <a:lnTo>
                  <a:pt x="178155" y="320040"/>
                </a:lnTo>
                <a:lnTo>
                  <a:pt x="179400" y="330200"/>
                </a:lnTo>
                <a:lnTo>
                  <a:pt x="180721" y="339090"/>
                </a:lnTo>
                <a:lnTo>
                  <a:pt x="181952" y="347980"/>
                </a:lnTo>
                <a:lnTo>
                  <a:pt x="182943" y="354330"/>
                </a:lnTo>
                <a:lnTo>
                  <a:pt x="184048" y="360680"/>
                </a:lnTo>
                <a:lnTo>
                  <a:pt x="177330" y="365760"/>
                </a:lnTo>
                <a:lnTo>
                  <a:pt x="170472" y="370840"/>
                </a:lnTo>
                <a:lnTo>
                  <a:pt x="163347" y="375920"/>
                </a:lnTo>
                <a:lnTo>
                  <a:pt x="163004" y="368300"/>
                </a:lnTo>
                <a:lnTo>
                  <a:pt x="161899" y="351790"/>
                </a:lnTo>
                <a:lnTo>
                  <a:pt x="160947" y="341630"/>
                </a:lnTo>
                <a:lnTo>
                  <a:pt x="159169" y="325120"/>
                </a:lnTo>
                <a:lnTo>
                  <a:pt x="152590" y="326390"/>
                </a:lnTo>
                <a:lnTo>
                  <a:pt x="154584" y="365760"/>
                </a:lnTo>
                <a:lnTo>
                  <a:pt x="156083" y="381000"/>
                </a:lnTo>
                <a:lnTo>
                  <a:pt x="151841" y="384810"/>
                </a:lnTo>
                <a:lnTo>
                  <a:pt x="143078" y="389890"/>
                </a:lnTo>
                <a:lnTo>
                  <a:pt x="141554" y="360680"/>
                </a:lnTo>
                <a:lnTo>
                  <a:pt x="139966" y="339090"/>
                </a:lnTo>
                <a:lnTo>
                  <a:pt x="139573" y="334010"/>
                </a:lnTo>
                <a:lnTo>
                  <a:pt x="139166" y="330200"/>
                </a:lnTo>
                <a:lnTo>
                  <a:pt x="133134" y="330200"/>
                </a:lnTo>
                <a:lnTo>
                  <a:pt x="133210" y="335280"/>
                </a:lnTo>
                <a:lnTo>
                  <a:pt x="133642" y="349250"/>
                </a:lnTo>
                <a:lnTo>
                  <a:pt x="134912" y="375920"/>
                </a:lnTo>
                <a:lnTo>
                  <a:pt x="136080" y="394970"/>
                </a:lnTo>
                <a:lnTo>
                  <a:pt x="131432" y="397510"/>
                </a:lnTo>
                <a:lnTo>
                  <a:pt x="121843" y="402590"/>
                </a:lnTo>
                <a:lnTo>
                  <a:pt x="121526" y="391160"/>
                </a:lnTo>
                <a:lnTo>
                  <a:pt x="121310" y="382270"/>
                </a:lnTo>
                <a:lnTo>
                  <a:pt x="121005" y="372110"/>
                </a:lnTo>
                <a:lnTo>
                  <a:pt x="120434" y="358140"/>
                </a:lnTo>
                <a:lnTo>
                  <a:pt x="119291" y="339090"/>
                </a:lnTo>
                <a:lnTo>
                  <a:pt x="113207" y="340360"/>
                </a:lnTo>
                <a:lnTo>
                  <a:pt x="113284" y="360680"/>
                </a:lnTo>
                <a:lnTo>
                  <a:pt x="113525" y="373380"/>
                </a:lnTo>
                <a:lnTo>
                  <a:pt x="114706" y="406400"/>
                </a:lnTo>
                <a:lnTo>
                  <a:pt x="98056" y="414020"/>
                </a:lnTo>
                <a:lnTo>
                  <a:pt x="97650" y="402590"/>
                </a:lnTo>
                <a:lnTo>
                  <a:pt x="96596" y="381000"/>
                </a:lnTo>
                <a:lnTo>
                  <a:pt x="95631" y="365760"/>
                </a:lnTo>
                <a:lnTo>
                  <a:pt x="93738" y="345440"/>
                </a:lnTo>
                <a:lnTo>
                  <a:pt x="87439" y="346710"/>
                </a:lnTo>
                <a:lnTo>
                  <a:pt x="87871" y="367030"/>
                </a:lnTo>
                <a:lnTo>
                  <a:pt x="88582" y="382270"/>
                </a:lnTo>
                <a:lnTo>
                  <a:pt x="90932" y="416560"/>
                </a:lnTo>
                <a:lnTo>
                  <a:pt x="86271" y="417830"/>
                </a:lnTo>
                <a:lnTo>
                  <a:pt x="79146" y="420370"/>
                </a:lnTo>
                <a:lnTo>
                  <a:pt x="76746" y="421640"/>
                </a:lnTo>
                <a:lnTo>
                  <a:pt x="76174" y="406400"/>
                </a:lnTo>
                <a:lnTo>
                  <a:pt x="75069" y="386080"/>
                </a:lnTo>
                <a:lnTo>
                  <a:pt x="73799" y="370840"/>
                </a:lnTo>
                <a:lnTo>
                  <a:pt x="67640" y="370840"/>
                </a:lnTo>
                <a:lnTo>
                  <a:pt x="69913" y="422910"/>
                </a:lnTo>
                <a:lnTo>
                  <a:pt x="65239" y="424180"/>
                </a:lnTo>
                <a:lnTo>
                  <a:pt x="60858" y="425450"/>
                </a:lnTo>
                <a:lnTo>
                  <a:pt x="56756" y="425450"/>
                </a:lnTo>
                <a:lnTo>
                  <a:pt x="56705" y="424180"/>
                </a:lnTo>
                <a:lnTo>
                  <a:pt x="56400" y="416560"/>
                </a:lnTo>
                <a:lnTo>
                  <a:pt x="55905" y="408940"/>
                </a:lnTo>
                <a:lnTo>
                  <a:pt x="55003" y="398780"/>
                </a:lnTo>
                <a:lnTo>
                  <a:pt x="53784" y="387350"/>
                </a:lnTo>
                <a:lnTo>
                  <a:pt x="52374" y="374650"/>
                </a:lnTo>
                <a:lnTo>
                  <a:pt x="51828" y="369570"/>
                </a:lnTo>
                <a:lnTo>
                  <a:pt x="45720" y="370840"/>
                </a:lnTo>
                <a:lnTo>
                  <a:pt x="47155" y="398780"/>
                </a:lnTo>
                <a:lnTo>
                  <a:pt x="47866" y="408940"/>
                </a:lnTo>
                <a:lnTo>
                  <a:pt x="48602" y="416560"/>
                </a:lnTo>
                <a:lnTo>
                  <a:pt x="49631" y="424180"/>
                </a:lnTo>
                <a:lnTo>
                  <a:pt x="45250" y="424180"/>
                </a:lnTo>
                <a:lnTo>
                  <a:pt x="41135" y="422910"/>
                </a:lnTo>
                <a:lnTo>
                  <a:pt x="37566" y="420370"/>
                </a:lnTo>
                <a:lnTo>
                  <a:pt x="37973" y="420370"/>
                </a:lnTo>
                <a:lnTo>
                  <a:pt x="38315" y="419100"/>
                </a:lnTo>
                <a:lnTo>
                  <a:pt x="38049" y="416560"/>
                </a:lnTo>
                <a:lnTo>
                  <a:pt x="37249" y="408940"/>
                </a:lnTo>
                <a:lnTo>
                  <a:pt x="36220" y="398780"/>
                </a:lnTo>
                <a:lnTo>
                  <a:pt x="35039" y="389890"/>
                </a:lnTo>
                <a:lnTo>
                  <a:pt x="33591" y="379730"/>
                </a:lnTo>
                <a:lnTo>
                  <a:pt x="32905" y="375920"/>
                </a:lnTo>
                <a:lnTo>
                  <a:pt x="26682" y="375920"/>
                </a:lnTo>
                <a:lnTo>
                  <a:pt x="26962" y="381000"/>
                </a:lnTo>
                <a:lnTo>
                  <a:pt x="27647" y="389890"/>
                </a:lnTo>
                <a:lnTo>
                  <a:pt x="29362" y="405130"/>
                </a:lnTo>
                <a:lnTo>
                  <a:pt x="30099" y="410210"/>
                </a:lnTo>
                <a:lnTo>
                  <a:pt x="30848" y="416560"/>
                </a:lnTo>
                <a:lnTo>
                  <a:pt x="27292" y="414020"/>
                </a:lnTo>
                <a:lnTo>
                  <a:pt x="24206" y="410210"/>
                </a:lnTo>
                <a:lnTo>
                  <a:pt x="22910" y="408940"/>
                </a:lnTo>
                <a:lnTo>
                  <a:pt x="21602" y="406400"/>
                </a:lnTo>
                <a:lnTo>
                  <a:pt x="21399" y="398780"/>
                </a:lnTo>
                <a:lnTo>
                  <a:pt x="20980" y="391160"/>
                </a:lnTo>
                <a:lnTo>
                  <a:pt x="20154" y="382270"/>
                </a:lnTo>
                <a:lnTo>
                  <a:pt x="18948" y="370840"/>
                </a:lnTo>
                <a:lnTo>
                  <a:pt x="17183" y="358140"/>
                </a:lnTo>
                <a:lnTo>
                  <a:pt x="16802" y="355600"/>
                </a:lnTo>
                <a:lnTo>
                  <a:pt x="12763" y="355600"/>
                </a:lnTo>
                <a:lnTo>
                  <a:pt x="12014" y="356870"/>
                </a:lnTo>
                <a:lnTo>
                  <a:pt x="11188" y="358140"/>
                </a:lnTo>
                <a:lnTo>
                  <a:pt x="32842" y="303530"/>
                </a:lnTo>
                <a:lnTo>
                  <a:pt x="72898" y="254000"/>
                </a:lnTo>
                <a:lnTo>
                  <a:pt x="92163" y="229870"/>
                </a:lnTo>
                <a:lnTo>
                  <a:pt x="94361" y="226060"/>
                </a:lnTo>
                <a:lnTo>
                  <a:pt x="89776" y="222250"/>
                </a:lnTo>
                <a:lnTo>
                  <a:pt x="87236" y="226060"/>
                </a:lnTo>
                <a:lnTo>
                  <a:pt x="63068" y="252730"/>
                </a:lnTo>
                <a:lnTo>
                  <a:pt x="38252" y="280670"/>
                </a:lnTo>
                <a:lnTo>
                  <a:pt x="16776" y="311150"/>
                </a:lnTo>
                <a:lnTo>
                  <a:pt x="2628" y="345440"/>
                </a:lnTo>
                <a:lnTo>
                  <a:pt x="0" y="369570"/>
                </a:lnTo>
                <a:lnTo>
                  <a:pt x="4241" y="396240"/>
                </a:lnTo>
                <a:lnTo>
                  <a:pt x="16078" y="419100"/>
                </a:lnTo>
                <a:lnTo>
                  <a:pt x="36271" y="434340"/>
                </a:lnTo>
                <a:lnTo>
                  <a:pt x="60325" y="438150"/>
                </a:lnTo>
                <a:lnTo>
                  <a:pt x="86207" y="431800"/>
                </a:lnTo>
                <a:lnTo>
                  <a:pt x="100101" y="425450"/>
                </a:lnTo>
                <a:lnTo>
                  <a:pt x="108432" y="421640"/>
                </a:lnTo>
                <a:lnTo>
                  <a:pt x="111213" y="420370"/>
                </a:lnTo>
                <a:lnTo>
                  <a:pt x="123126" y="414020"/>
                </a:lnTo>
                <a:lnTo>
                  <a:pt x="132664" y="408940"/>
                </a:lnTo>
                <a:lnTo>
                  <a:pt x="143802" y="402590"/>
                </a:lnTo>
                <a:lnTo>
                  <a:pt x="148259" y="400050"/>
                </a:lnTo>
                <a:lnTo>
                  <a:pt x="162636" y="391160"/>
                </a:lnTo>
                <a:lnTo>
                  <a:pt x="164376" y="389890"/>
                </a:lnTo>
                <a:lnTo>
                  <a:pt x="174828" y="382270"/>
                </a:lnTo>
                <a:lnTo>
                  <a:pt x="183832" y="375920"/>
                </a:lnTo>
                <a:lnTo>
                  <a:pt x="193281" y="368300"/>
                </a:lnTo>
                <a:lnTo>
                  <a:pt x="196710" y="373380"/>
                </a:lnTo>
                <a:lnTo>
                  <a:pt x="200761" y="377190"/>
                </a:lnTo>
                <a:lnTo>
                  <a:pt x="206819" y="383540"/>
                </a:lnTo>
                <a:lnTo>
                  <a:pt x="213626" y="388620"/>
                </a:lnTo>
                <a:lnTo>
                  <a:pt x="219875" y="394970"/>
                </a:lnTo>
                <a:lnTo>
                  <a:pt x="238848" y="415290"/>
                </a:lnTo>
                <a:lnTo>
                  <a:pt x="248183" y="425450"/>
                </a:lnTo>
                <a:lnTo>
                  <a:pt x="257263" y="435610"/>
                </a:lnTo>
                <a:lnTo>
                  <a:pt x="282041" y="461010"/>
                </a:lnTo>
                <a:lnTo>
                  <a:pt x="308495" y="480060"/>
                </a:lnTo>
                <a:lnTo>
                  <a:pt x="338582" y="487680"/>
                </a:lnTo>
                <a:lnTo>
                  <a:pt x="374205" y="481330"/>
                </a:lnTo>
                <a:lnTo>
                  <a:pt x="380936" y="477520"/>
                </a:lnTo>
                <a:lnTo>
                  <a:pt x="394398" y="469900"/>
                </a:lnTo>
                <a:lnTo>
                  <a:pt x="424751" y="443230"/>
                </a:lnTo>
                <a:lnTo>
                  <a:pt x="436803" y="419100"/>
                </a:lnTo>
                <a:lnTo>
                  <a:pt x="436626" y="388620"/>
                </a:lnTo>
                <a:lnTo>
                  <a:pt x="411810" y="340360"/>
                </a:lnTo>
                <a:lnTo>
                  <a:pt x="386448" y="303530"/>
                </a:lnTo>
                <a:lnTo>
                  <a:pt x="356908" y="270510"/>
                </a:lnTo>
                <a:lnTo>
                  <a:pt x="345452" y="259080"/>
                </a:lnTo>
                <a:lnTo>
                  <a:pt x="338315" y="251460"/>
                </a:lnTo>
                <a:lnTo>
                  <a:pt x="336791" y="246380"/>
                </a:lnTo>
                <a:lnTo>
                  <a:pt x="341604" y="240030"/>
                </a:lnTo>
                <a:lnTo>
                  <a:pt x="349059" y="233680"/>
                </a:lnTo>
                <a:lnTo>
                  <a:pt x="353529" y="229870"/>
                </a:lnTo>
                <a:lnTo>
                  <a:pt x="369544" y="218440"/>
                </a:lnTo>
                <a:lnTo>
                  <a:pt x="374891" y="214630"/>
                </a:lnTo>
                <a:lnTo>
                  <a:pt x="388785" y="203200"/>
                </a:lnTo>
                <a:lnTo>
                  <a:pt x="402691" y="191770"/>
                </a:lnTo>
                <a:lnTo>
                  <a:pt x="407631" y="186690"/>
                </a:lnTo>
                <a:lnTo>
                  <a:pt x="426135" y="167640"/>
                </a:lnTo>
                <a:lnTo>
                  <a:pt x="429844" y="163830"/>
                </a:lnTo>
                <a:lnTo>
                  <a:pt x="443890" y="137160"/>
                </a:lnTo>
                <a:lnTo>
                  <a:pt x="449237" y="127000"/>
                </a:lnTo>
                <a:lnTo>
                  <a:pt x="453009" y="97790"/>
                </a:lnTo>
                <a:close/>
              </a:path>
            </a:pathLst>
          </a:custGeom>
          <a:solidFill>
            <a:srgbClr val="40A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6382" y="197310"/>
            <a:ext cx="945298" cy="50987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373613" y="6504921"/>
            <a:ext cx="33348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5"/>
              </a:lnSpc>
            </a:pPr>
            <a:r>
              <a:rPr sz="1400" spc="215" dirty="0">
                <a:solidFill>
                  <a:srgbClr val="929497"/>
                </a:solidFill>
                <a:latin typeface="Arial"/>
                <a:cs typeface="Arial"/>
              </a:rPr>
              <a:t>3</a:t>
            </a:r>
            <a:r>
              <a:rPr sz="1400" spc="190" dirty="0">
                <a:solidFill>
                  <a:srgbClr val="929497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5" name="Рисунок 14" descr="detail_4928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9337"/>
            <a:ext cx="1152128" cy="887236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19252"/>
            <a:ext cx="2189785" cy="19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9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d8e92ff1-0a9c-4e57-ab64-731fce2eec3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d8e92ff1-0a9c-4e57-ab64-731fce2eec3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217024" cy="694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27"/>
            <a:ext cx="9145016" cy="683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9" y="731520"/>
            <a:ext cx="7099197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4500" b="1" dirty="0" smtClean="0"/>
          </a:p>
          <a:p>
            <a:pPr marL="45720" indent="0" algn="ctr">
              <a:buNone/>
            </a:pPr>
            <a:r>
              <a:rPr lang="ru-RU" sz="45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4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2" name="Picture 6" descr="Как создать эффективную команду | i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752528" cy="298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</TotalTime>
  <Words>24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2020-09-16T11:20:52Z</dcterms:created>
  <dcterms:modified xsi:type="dcterms:W3CDTF">2021-09-21T08:42:05Z</dcterms:modified>
</cp:coreProperties>
</file>